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handoutMasterIdLst>
    <p:handoutMasterId r:id="rId35"/>
  </p:handoutMasterIdLst>
  <p:sldIdLst>
    <p:sldId id="413" r:id="rId3"/>
    <p:sldId id="444" r:id="rId4"/>
    <p:sldId id="446" r:id="rId5"/>
    <p:sldId id="473" r:id="rId6"/>
    <p:sldId id="474" r:id="rId7"/>
    <p:sldId id="447" r:id="rId8"/>
    <p:sldId id="475" r:id="rId9"/>
    <p:sldId id="476" r:id="rId10"/>
    <p:sldId id="477" r:id="rId11"/>
    <p:sldId id="448" r:id="rId12"/>
    <p:sldId id="479" r:id="rId13"/>
    <p:sldId id="480" r:id="rId14"/>
    <p:sldId id="481" r:id="rId15"/>
    <p:sldId id="482" r:id="rId16"/>
    <p:sldId id="487" r:id="rId17"/>
    <p:sldId id="501" r:id="rId18"/>
    <p:sldId id="489" r:id="rId19"/>
    <p:sldId id="495" r:id="rId20"/>
    <p:sldId id="498" r:id="rId22"/>
    <p:sldId id="493" r:id="rId23"/>
    <p:sldId id="496" r:id="rId24"/>
    <p:sldId id="499" r:id="rId25"/>
    <p:sldId id="488" r:id="rId26"/>
    <p:sldId id="497" r:id="rId27"/>
    <p:sldId id="504" r:id="rId28"/>
    <p:sldId id="502" r:id="rId29"/>
    <p:sldId id="503" r:id="rId30"/>
    <p:sldId id="491" r:id="rId31"/>
    <p:sldId id="492" r:id="rId32"/>
    <p:sldId id="490" r:id="rId33"/>
    <p:sldId id="472" r:id="rId34"/>
  </p:sldIdLst>
  <p:sldSz cx="9144000" cy="5143500" type="screen16x9"/>
  <p:notesSz cx="6858000" cy="9144000"/>
  <p:embeddedFontLst>
    <p:embeddedFont>
      <p:font typeface="Inter" panose="02000503000000020004" charset="0"/>
      <p:regular r:id="rId39"/>
      <p:bold r:id="rId40"/>
    </p:embeddedFont>
    <p:embeddedFont>
      <p:font typeface="Philosopher" panose="00000500000000000000" charset="0"/>
      <p:regular r:id="rId41"/>
      <p:bold r:id="rId42"/>
      <p:italic r:id="rId43"/>
      <p:boldItalic r:id="rId44"/>
    </p:embeddedFont>
    <p:embeddedFont>
      <p:font typeface="Tempus Sans ITC" panose="04020404030D07020202" charset="0"/>
      <p:regular r:id="rId45"/>
    </p:embeddedFont>
  </p:embeddedFontLst>
  <p:custDataLst>
    <p:tags r:id="rId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57" userDrawn="1">
          <p15:clr>
            <a:srgbClr val="A4A3A4"/>
          </p15:clr>
        </p15:guide>
        <p15:guide id="2" pos="5261" userDrawn="1">
          <p15:clr>
            <a:srgbClr val="A4A3A4"/>
          </p15:clr>
        </p15:guide>
        <p15:guide id="3" orient="horz" pos="1698" userDrawn="1">
          <p15:clr>
            <a:srgbClr val="A4A3A4"/>
          </p15:clr>
        </p15:guide>
        <p15:guide id="4" orient="horz" pos="123" userDrawn="1">
          <p15:clr>
            <a:srgbClr val="A4A3A4"/>
          </p15:clr>
        </p15:guide>
        <p15:guide id="5" orient="horz" pos="2866" userDrawn="1">
          <p15:clr>
            <a:srgbClr val="A4A3A4"/>
          </p15:clr>
        </p15:guide>
        <p15:guide id="6" orient="horz" pos="2401" userDrawn="1">
          <p15:clr>
            <a:srgbClr val="A4A3A4"/>
          </p15:clr>
        </p15:guide>
        <p15:guide id="7" pos="2430" userDrawn="1">
          <p15:clr>
            <a:srgbClr val="A4A3A4"/>
          </p15:clr>
        </p15:guide>
        <p15:guide id="8" pos="424" userDrawn="1">
          <p15:clr>
            <a:srgbClr val="A4A3A4"/>
          </p15:clr>
        </p15:guide>
        <p15:guide id="9" pos="2878" userDrawn="1">
          <p15:clr>
            <a:srgbClr val="A4A3A4"/>
          </p15:clr>
        </p15:guide>
        <p15:guide id="10" orient="horz" pos="7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623F"/>
    <a:srgbClr val="F0EBE4"/>
    <a:srgbClr val="C69872"/>
    <a:srgbClr val="CAB69D"/>
    <a:srgbClr val="1B1919"/>
    <a:srgbClr val="27D6C4"/>
    <a:srgbClr val="134037"/>
    <a:srgbClr val="141414"/>
    <a:srgbClr val="8F6245"/>
    <a:srgbClr val="C89A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660"/>
  </p:normalViewPr>
  <p:slideViewPr>
    <p:cSldViewPr snapToGrid="0" showGuides="1">
      <p:cViewPr>
        <p:scale>
          <a:sx n="94" d="100"/>
          <a:sy n="94" d="100"/>
        </p:scale>
        <p:origin x="1397" y="408"/>
      </p:cViewPr>
      <p:guideLst>
        <p:guide pos="157"/>
        <p:guide pos="5261"/>
        <p:guide orient="horz" pos="1698"/>
        <p:guide orient="horz" pos="123"/>
        <p:guide orient="horz" pos="2866"/>
        <p:guide orient="horz" pos="2401"/>
        <p:guide pos="2430"/>
        <p:guide pos="424"/>
        <p:guide pos="2878"/>
        <p:guide orient="horz" pos="774"/>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gs" Target="tags/tag8.xml"/><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panose="02000503000000020004" charset="0"/>
              <a:ea typeface="Inter"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panose="02000503000000020004" charset="0"/>
                <a:ea typeface="Inter" panose="02000503000000020004" charset="0"/>
                <a:cs typeface="Inter" panose="02000503000000020004" charset="0"/>
              </a:rPr>
            </a:fld>
            <a:endParaRPr lang="zh-CN" altLang="en-US">
              <a:latin typeface="Inter" panose="02000503000000020004" charset="0"/>
              <a:ea typeface="Inter"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panose="02000503000000020004" charset="0"/>
              <a:ea typeface="Inter"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panose="02000503000000020004" charset="0"/>
                <a:ea typeface="Inter" panose="02000503000000020004" charset="0"/>
                <a:cs typeface="Inter" panose="02000503000000020004" charset="0"/>
              </a:rPr>
            </a:fld>
            <a:endParaRPr lang="zh-CN" altLang="en-US">
              <a:latin typeface="Inter" panose="02000503000000020004" charset="0"/>
              <a:ea typeface="Inter" panose="02000503000000020004" charset="0"/>
              <a:cs typeface="Inter" panose="020005030000000200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panose="02000503000000020004" charset="0"/>
                <a:ea typeface="Inter"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panose="02000503000000020004" charset="0"/>
                <a:ea typeface="Inter" panose="02000503000000020004" charset="0"/>
                <a:cs typeface="Inter" panose="020005030000000200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panose="02000503000000020004" charset="0"/>
                <a:ea typeface="Inter"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panose="02000503000000020004" charset="0"/>
                <a:ea typeface="Inter" panose="02000503000000020004" charset="0"/>
                <a:cs typeface="Inter" panose="020005030000000200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1pPr>
    <a:lvl2pPr marL="4572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2pPr>
    <a:lvl3pPr marL="9144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3pPr>
    <a:lvl4pPr marL="13716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4pPr>
    <a:lvl5pPr marL="18288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49" b="7849"/>
          <a:stretch>
            <a:fillRect/>
          </a:stretch>
        </p:blipFill>
        <p:spPr>
          <a:xfrm>
            <a:off x="0" y="0"/>
            <a:ext cx="9144000" cy="5143500"/>
          </a:xfrm>
          <a:prstGeom prst="rect">
            <a:avLst/>
          </a:prstGeom>
        </p:spPr>
      </p:pic>
      <p:sp>
        <p:nvSpPr>
          <p:cNvPr id="4" name="矩形 3"/>
          <p:cNvSpPr/>
          <p:nvPr userDrawn="1"/>
        </p:nvSpPr>
        <p:spPr>
          <a:xfrm>
            <a:off x="0" y="0"/>
            <a:ext cx="9144000" cy="5143500"/>
          </a:xfrm>
          <a:prstGeom prst="rect">
            <a:avLst/>
          </a:prstGeom>
          <a:solidFill>
            <a:srgbClr val="F0EBE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rgbClr val="F0EBE4"/>
        </a:solidFill>
        <a:effectLst/>
      </p:bgPr>
    </p:bg>
    <p:spTree>
      <p:nvGrpSpPr>
        <p:cNvPr id="1" name=""/>
        <p:cNvGrpSpPr/>
        <p:nvPr/>
      </p:nvGrpSpPr>
      <p:grpSpPr>
        <a:xfrm>
          <a:off x="0" y="0"/>
          <a:ext cx="0" cy="0"/>
          <a:chOff x="0" y="0"/>
          <a:chExt cx="0" cy="0"/>
        </a:xfrm>
      </p:grpSpPr>
      <p:sp>
        <p:nvSpPr>
          <p:cNvPr id="2" name="图片占位符 4"/>
          <p:cNvSpPr>
            <a:spLocks noGrp="1"/>
          </p:cNvSpPr>
          <p:nvPr>
            <p:ph type="pic" sz="quarter" idx="12"/>
          </p:nvPr>
        </p:nvSpPr>
        <p:spPr>
          <a:xfrm>
            <a:off x="355600" y="969459"/>
            <a:ext cx="1423195" cy="2452397"/>
          </a:xfrm>
          <a:prstGeom prst="roundRect">
            <a:avLst>
              <a:gd name="adj" fmla="val 0"/>
            </a:avLst>
          </a:prstGeom>
        </p:spPr>
        <p:txBody>
          <a:bodyPr/>
          <a:lstStyle/>
          <a:p>
            <a:endParaRPr lang="zh-CN" altLang="en-US"/>
          </a:p>
        </p:txBody>
      </p:sp>
      <p:sp>
        <p:nvSpPr>
          <p:cNvPr id="3" name="图片占位符 4"/>
          <p:cNvSpPr>
            <a:spLocks noGrp="1"/>
          </p:cNvSpPr>
          <p:nvPr>
            <p:ph type="pic" sz="quarter" idx="13"/>
          </p:nvPr>
        </p:nvSpPr>
        <p:spPr>
          <a:xfrm>
            <a:off x="2527300" y="969459"/>
            <a:ext cx="1423195" cy="2452397"/>
          </a:xfrm>
          <a:prstGeom prst="roundRect">
            <a:avLst>
              <a:gd name="adj" fmla="val 0"/>
            </a:avLst>
          </a:prstGeom>
        </p:spPr>
        <p:txBody>
          <a:bodyPr/>
          <a:lstStyle/>
          <a:p>
            <a:endParaRPr lang="zh-CN" altLang="en-US"/>
          </a:p>
        </p:txBody>
      </p:sp>
      <p:sp>
        <p:nvSpPr>
          <p:cNvPr id="4" name="图片占位符 4"/>
          <p:cNvSpPr>
            <a:spLocks noGrp="1"/>
          </p:cNvSpPr>
          <p:nvPr>
            <p:ph type="pic" sz="quarter" idx="14"/>
          </p:nvPr>
        </p:nvSpPr>
        <p:spPr>
          <a:xfrm>
            <a:off x="4699000" y="969459"/>
            <a:ext cx="1423195" cy="2452397"/>
          </a:xfrm>
          <a:prstGeom prst="roundRect">
            <a:avLst>
              <a:gd name="adj" fmla="val 0"/>
            </a:avLst>
          </a:prstGeom>
        </p:spPr>
        <p:txBody>
          <a:bodyPr/>
          <a:lstStyle/>
          <a:p>
            <a:endParaRPr lang="zh-CN" altLang="en-US"/>
          </a:p>
        </p:txBody>
      </p:sp>
      <p:sp>
        <p:nvSpPr>
          <p:cNvPr id="5" name="图片占位符 4"/>
          <p:cNvSpPr>
            <a:spLocks noGrp="1"/>
          </p:cNvSpPr>
          <p:nvPr>
            <p:ph type="pic" sz="quarter" idx="15"/>
          </p:nvPr>
        </p:nvSpPr>
        <p:spPr>
          <a:xfrm>
            <a:off x="6870699" y="969459"/>
            <a:ext cx="1423195" cy="2452397"/>
          </a:xfrm>
          <a:prstGeom prst="roundRect">
            <a:avLst>
              <a:gd name="adj" fmla="val 0"/>
            </a:avLst>
          </a:prstGeo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图片占位符 4"/>
          <p:cNvSpPr>
            <a:spLocks noGrp="1"/>
          </p:cNvSpPr>
          <p:nvPr>
            <p:ph type="pic" sz="quarter" idx="12"/>
          </p:nvPr>
        </p:nvSpPr>
        <p:spPr>
          <a:xfrm>
            <a:off x="3237272" y="2705239"/>
            <a:ext cx="5678128" cy="1750142"/>
          </a:xfrm>
          <a:prstGeom prst="roundRect">
            <a:avLst>
              <a:gd name="adj" fmla="val 4027"/>
            </a:avLst>
          </a:prstGeom>
        </p:spPr>
        <p:txBody>
          <a:bodyPr/>
          <a:lstStyle/>
          <a:p>
            <a:r>
              <a:rPr lang="zh-CN" altLang="en-US"/>
              <a:t>单击图标添加图片</a:t>
            </a:r>
            <a:endParaRPr lang="zh-CN" altLang="en-US"/>
          </a:p>
        </p:txBody>
      </p:sp>
      <p:sp>
        <p:nvSpPr>
          <p:cNvPr id="3" name="矩形: 圆角 2"/>
          <p:cNvSpPr/>
          <p:nvPr userDrawn="1"/>
        </p:nvSpPr>
        <p:spPr>
          <a:xfrm>
            <a:off x="228600" y="2704255"/>
            <a:ext cx="2926800" cy="1751126"/>
          </a:xfrm>
          <a:prstGeom prst="roundRect">
            <a:avLst>
              <a:gd name="adj" fmla="val 377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图片占位符 4"/>
          <p:cNvSpPr>
            <a:spLocks noGrp="1"/>
          </p:cNvSpPr>
          <p:nvPr>
            <p:ph type="pic" sz="quarter" idx="12"/>
          </p:nvPr>
        </p:nvSpPr>
        <p:spPr>
          <a:xfrm>
            <a:off x="228601" y="2733965"/>
            <a:ext cx="2800926" cy="1736434"/>
          </a:xfrm>
          <a:prstGeom prst="roundRect">
            <a:avLst>
              <a:gd name="adj" fmla="val 4027"/>
            </a:avLst>
          </a:prstGeom>
        </p:spPr>
        <p:txBody>
          <a:bodyPr/>
          <a:lstStyle/>
          <a:p>
            <a:endParaRPr lang="zh-CN" altLang="en-US"/>
          </a:p>
        </p:txBody>
      </p:sp>
      <p:sp>
        <p:nvSpPr>
          <p:cNvPr id="3" name="图片占位符 4"/>
          <p:cNvSpPr>
            <a:spLocks noGrp="1"/>
          </p:cNvSpPr>
          <p:nvPr>
            <p:ph type="pic" sz="quarter" idx="13"/>
          </p:nvPr>
        </p:nvSpPr>
        <p:spPr>
          <a:xfrm>
            <a:off x="3171537" y="2733965"/>
            <a:ext cx="2800926" cy="1736434"/>
          </a:xfrm>
          <a:prstGeom prst="roundRect">
            <a:avLst>
              <a:gd name="adj" fmla="val 4027"/>
            </a:avLst>
          </a:prstGeom>
        </p:spPr>
        <p:txBody>
          <a:bodyPr/>
          <a:lstStyle/>
          <a:p>
            <a:endParaRPr lang="zh-CN" altLang="en-US"/>
          </a:p>
        </p:txBody>
      </p:sp>
      <p:sp>
        <p:nvSpPr>
          <p:cNvPr id="4" name="图片占位符 4"/>
          <p:cNvSpPr>
            <a:spLocks noGrp="1"/>
          </p:cNvSpPr>
          <p:nvPr>
            <p:ph type="pic" sz="quarter" idx="14"/>
          </p:nvPr>
        </p:nvSpPr>
        <p:spPr>
          <a:xfrm>
            <a:off x="6114474" y="2733965"/>
            <a:ext cx="2800926" cy="1736434"/>
          </a:xfrm>
          <a:prstGeom prst="roundRect">
            <a:avLst>
              <a:gd name="adj" fmla="val 4027"/>
            </a:avLst>
          </a:prstGeo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55F040-ED43-464F-96F2-927121FE6FD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5CE31C-667C-455E-B312-3B73BAEC616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AB69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Inter" panose="02000503000000020004" charset="0"/>
                <a:ea typeface="Inter" panose="02000503000000020004" charset="0"/>
                <a:cs typeface="Inter" panose="02000503000000020004" charset="0"/>
              </a:defRPr>
            </a:lvl1pPr>
          </a:lstStyle>
          <a:p>
            <a:fld id="{D955F040-ED43-464F-96F2-927121FE6FD0}"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Inter" panose="02000503000000020004" charset="0"/>
                <a:ea typeface="Inter" panose="02000503000000020004" charset="0"/>
                <a:cs typeface="Inter" panose="02000503000000020004" charset="0"/>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Inter" panose="02000503000000020004" charset="0"/>
                <a:ea typeface="Inter" panose="02000503000000020004" charset="0"/>
                <a:cs typeface="Inter" panose="02000503000000020004" charset="0"/>
              </a:defRPr>
            </a:lvl1pPr>
          </a:lstStyle>
          <a:p>
            <a:fld id="{C95CE31C-667C-455E-B312-3B73BAEC61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latinLnBrk="0" hangingPunct="1">
        <a:lnSpc>
          <a:spcPct val="90000"/>
        </a:lnSpc>
        <a:spcBef>
          <a:spcPct val="0"/>
        </a:spcBef>
        <a:buNone/>
        <a:defRPr sz="3300" kern="1200">
          <a:solidFill>
            <a:schemeClr val="tx1"/>
          </a:solidFill>
          <a:latin typeface="Inter" panose="02000503000000020004" charset="0"/>
          <a:ea typeface="Philosopher" panose="00000500000000000000" charset="0"/>
          <a:cs typeface="Inter" panose="0200050300000002000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Inter" panose="02000503000000020004" charset="0"/>
          <a:ea typeface="Inter" panose="02000503000000020004" charset="0"/>
          <a:cs typeface="Inter" panose="0200050300000002000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Inter" panose="02000503000000020004" charset="0"/>
          <a:ea typeface="Inter" panose="02000503000000020004" charset="0"/>
          <a:cs typeface="Inter" panose="0200050300000002000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Inter" panose="02000503000000020004" charset="0"/>
          <a:ea typeface="Inter" panose="02000503000000020004" charset="0"/>
          <a:cs typeface="Inter" panose="0200050300000002000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Inter" panose="02000503000000020004" charset="0"/>
          <a:ea typeface="Inter" panose="02000503000000020004" charset="0"/>
          <a:cs typeface="Inter" panose="0200050300000002000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Inter" panose="02000503000000020004" charset="0"/>
          <a:ea typeface="Inter" panose="02000503000000020004" charset="0"/>
          <a:cs typeface="Inter" panose="0200050300000002000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文本框 15"/>
          <p:cNvSpPr txBox="1"/>
          <p:nvPr/>
        </p:nvSpPr>
        <p:spPr>
          <a:xfrm>
            <a:off x="132055" y="246390"/>
            <a:ext cx="765162" cy="30670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endParaRPr lang="en-IN" altLang="en-US" sz="1400" b="1" spc="0">
              <a:solidFill>
                <a:schemeClr val="bg1"/>
              </a:solidFill>
              <a:effectLst/>
              <a:latin typeface="Philosopher" panose="00000500000000000000" charset="0"/>
              <a:cs typeface="Philosopher" panose="00000500000000000000" charset="0"/>
              <a:sym typeface="Inter" panose="02000503000000020004" charset="0"/>
            </a:endParaRPr>
          </a:p>
        </p:txBody>
      </p:sp>
      <p:sp>
        <p:nvSpPr>
          <p:cNvPr id="23" name="矩形 22"/>
          <p:cNvSpPr/>
          <p:nvPr/>
        </p:nvSpPr>
        <p:spPr bwMode="auto">
          <a:xfrm>
            <a:off x="3185160" y="1816100"/>
            <a:ext cx="3058160" cy="383540"/>
          </a:xfrm>
          <a:prstGeom prst="rect">
            <a:avLst/>
          </a:prstGeom>
          <a:noFill/>
        </p:spPr>
        <p:txBody>
          <a:bodyPr wrap="square">
            <a:spAutoFit/>
          </a:bodyPr>
          <a:lstStyle/>
          <a:p>
            <a:pPr defTabSz="914400"/>
            <a:r>
              <a:rPr lang="en-IN" altLang="zh-CN" sz="1900" b="1" cap="all">
                <a:solidFill>
                  <a:schemeClr val="tx1"/>
                </a:solidFill>
                <a:effectLst>
                  <a:outerShdw blurRad="38100" dist="19050" dir="2700000" algn="tl" rotWithShape="0">
                    <a:schemeClr val="dk1">
                      <a:alpha val="40000"/>
                    </a:schemeClr>
                  </a:outerShdw>
                </a:effectLst>
                <a:uFillTx/>
                <a:latin typeface="Tempus Sans ITC" panose="04020404030D07020202" charset="0"/>
                <a:cs typeface="Tempus Sans ITC" panose="04020404030D07020202" charset="0"/>
                <a:sym typeface="Inter" panose="02000503000000020004" charset="0"/>
              </a:rPr>
              <a:t>BABY CARE PRODUCTS</a:t>
            </a:r>
            <a:endParaRPr lang="en-IN" altLang="zh-CN" sz="1900" b="1" cap="all">
              <a:solidFill>
                <a:schemeClr val="tx1"/>
              </a:solidFill>
              <a:effectLst>
                <a:outerShdw blurRad="38100" dist="19050" dir="2700000" algn="tl" rotWithShape="0">
                  <a:schemeClr val="dk1">
                    <a:alpha val="40000"/>
                  </a:schemeClr>
                </a:outerShdw>
              </a:effectLst>
              <a:uFillTx/>
              <a:latin typeface="Tempus Sans ITC" panose="04020404030D07020202" charset="0"/>
              <a:cs typeface="Tempus Sans ITC" panose="04020404030D07020202" charset="0"/>
              <a:sym typeface="Inter" panose="02000503000000020004" charset="0"/>
            </a:endParaRPr>
          </a:p>
        </p:txBody>
      </p:sp>
      <p:sp>
        <p:nvSpPr>
          <p:cNvPr id="24" name="文本框 23"/>
          <p:cNvSpPr txBox="1"/>
          <p:nvPr/>
        </p:nvSpPr>
        <p:spPr>
          <a:xfrm>
            <a:off x="1059180" y="3664585"/>
            <a:ext cx="1939290" cy="33718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r>
              <a:rPr lang="en-IN" altLang="en-US" sz="1600" b="1" spc="0">
                <a:ln w="38100">
                  <a:noFill/>
                </a:ln>
                <a:solidFill>
                  <a:schemeClr val="tx1"/>
                </a:solidFill>
                <a:effectLst>
                  <a:outerShdw blurRad="50800" dist="38100" algn="l" rotWithShape="0">
                    <a:prstClr val="black">
                      <a:alpha val="40000"/>
                    </a:prstClr>
                  </a:outerShdw>
                </a:effectLst>
                <a:cs typeface="Inter" panose="02000503000000020004" charset="0"/>
                <a:sym typeface="Inter" panose="02000503000000020004" charset="0"/>
              </a:rPr>
              <a:t>GUIDE NAME</a:t>
            </a:r>
            <a:endParaRPr lang="en-IN" altLang="en-US" sz="1600" b="1" spc="0">
              <a:ln w="38100">
                <a:noFill/>
              </a:ln>
              <a:solidFill>
                <a:schemeClr val="tx1"/>
              </a:solidFill>
              <a:effectLst>
                <a:outerShdw blurRad="50800" dist="38100" algn="l" rotWithShape="0">
                  <a:prstClr val="black">
                    <a:alpha val="40000"/>
                  </a:prstClr>
                </a:outerShdw>
              </a:effectLst>
              <a:cs typeface="Inter" panose="02000503000000020004" charset="0"/>
              <a:sym typeface="Inter" panose="02000503000000020004" charset="0"/>
            </a:endParaRPr>
          </a:p>
        </p:txBody>
      </p:sp>
      <p:sp>
        <p:nvSpPr>
          <p:cNvPr id="27" name="文本框 26"/>
          <p:cNvSpPr txBox="1"/>
          <p:nvPr/>
        </p:nvSpPr>
        <p:spPr>
          <a:xfrm>
            <a:off x="2450465" y="1300480"/>
            <a:ext cx="4038600" cy="4756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altLang="zh-CN" sz="2500" b="1">
                <a:solidFill>
                  <a:schemeClr val="tx1"/>
                </a:solidFill>
                <a:effectLst>
                  <a:outerShdw blurRad="38100" dist="19050" dir="2700000" algn="tl" rotWithShape="0">
                    <a:schemeClr val="dk1">
                      <a:alpha val="40000"/>
                    </a:schemeClr>
                  </a:outerShdw>
                </a:effectLst>
                <a:latin typeface="Tempus Sans ITC" panose="04020404030D07020202" charset="0"/>
                <a:ea typeface="+mj-ea"/>
                <a:cs typeface="Tempus Sans ITC" panose="04020404030D07020202" charset="0"/>
                <a:sym typeface="Inter" panose="02000503000000020004" charset="0"/>
              </a:rPr>
              <a:t>TENDER TOUCH</a:t>
            </a:r>
            <a:endParaRPr lang="en-IN" altLang="zh-CN" sz="2500" b="1">
              <a:solidFill>
                <a:schemeClr val="tx1"/>
              </a:solidFill>
              <a:effectLst>
                <a:outerShdw blurRad="38100" dist="19050" dir="2700000" algn="tl" rotWithShape="0">
                  <a:schemeClr val="dk1">
                    <a:alpha val="40000"/>
                  </a:schemeClr>
                </a:outerShdw>
              </a:effectLst>
              <a:latin typeface="Tempus Sans ITC" panose="04020404030D07020202" charset="0"/>
              <a:ea typeface="+mj-ea"/>
              <a:cs typeface="Tempus Sans ITC" panose="04020404030D07020202" charset="0"/>
              <a:sym typeface="Inter" panose="02000503000000020004" charset="0"/>
            </a:endParaRPr>
          </a:p>
        </p:txBody>
      </p:sp>
      <p:sp>
        <p:nvSpPr>
          <p:cNvPr id="34" name="文本框 33"/>
          <p:cNvSpPr txBox="1"/>
          <p:nvPr/>
        </p:nvSpPr>
        <p:spPr>
          <a:xfrm>
            <a:off x="182245" y="3954780"/>
            <a:ext cx="3101975" cy="1491615"/>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ctr"/>
            <a:r>
              <a:rPr lang="en-IN" altLang="en-US" b="1">
                <a:latin typeface="Times New Roman" panose="02020603050405020304" charset="0"/>
                <a:cs typeface="Times New Roman" panose="02020603050405020304" charset="0"/>
                <a:sym typeface="+mn-ea"/>
              </a:rPr>
              <a:t>  </a:t>
            </a:r>
            <a:r>
              <a:rPr lang="en-IN" altLang="en-US" b="1">
                <a:solidFill>
                  <a:schemeClr val="tx1"/>
                </a:solidFill>
                <a:latin typeface="Times New Roman" panose="02020603050405020304" charset="0"/>
                <a:cs typeface="Times New Roman" panose="02020603050405020304" charset="0"/>
                <a:sym typeface="+mn-ea"/>
              </a:rPr>
              <a:t>DR. A. ROSLIN DEEPA</a:t>
            </a:r>
            <a:endParaRPr lang="en-IN" altLang="en-US" b="1">
              <a:solidFill>
                <a:schemeClr val="tx1"/>
              </a:solidFill>
              <a:latin typeface="Times New Roman" panose="02020603050405020304" charset="0"/>
              <a:cs typeface="Times New Roman" panose="02020603050405020304" charset="0"/>
              <a:sym typeface="+mn-ea"/>
            </a:endParaRPr>
          </a:p>
          <a:p>
            <a:pPr algn="ctr"/>
            <a:r>
              <a:rPr lang="en-IN" altLang="en-US" b="1">
                <a:solidFill>
                  <a:schemeClr val="tx1"/>
                </a:solidFill>
                <a:latin typeface="Times New Roman" panose="02020603050405020304" charset="0"/>
                <a:cs typeface="Times New Roman" panose="02020603050405020304" charset="0"/>
                <a:sym typeface="+mn-ea"/>
              </a:rPr>
              <a:t>MCA.,M.PHIL.,Ph.D.,</a:t>
            </a:r>
            <a:endParaRPr lang="en-IN" altLang="en-US" b="1">
              <a:solidFill>
                <a:schemeClr val="tx1"/>
              </a:solidFill>
              <a:latin typeface="Times New Roman" panose="02020603050405020304" charset="0"/>
              <a:cs typeface="Times New Roman" panose="02020603050405020304" charset="0"/>
            </a:endParaRPr>
          </a:p>
          <a:p>
            <a:pPr algn="ctr"/>
            <a:r>
              <a:rPr lang="en-IN" altLang="en-US" b="1">
                <a:solidFill>
                  <a:schemeClr val="tx1"/>
                </a:solidFill>
                <a:latin typeface="Times New Roman" panose="02020603050405020304" charset="0"/>
                <a:cs typeface="Times New Roman" panose="02020603050405020304" charset="0"/>
                <a:sym typeface="+mn-ea"/>
              </a:rPr>
              <a:t>ASSISTANT PROFESSOR</a:t>
            </a:r>
            <a:endParaRPr lang="en-IN" altLang="en-US" b="1">
              <a:solidFill>
                <a:schemeClr val="tx1"/>
              </a:solidFill>
              <a:latin typeface="Times New Roman" panose="02020603050405020304" charset="0"/>
              <a:cs typeface="Times New Roman" panose="02020603050405020304" charset="0"/>
            </a:endParaRPr>
          </a:p>
          <a:p>
            <a:pPr algn="ctr"/>
            <a:r>
              <a:rPr lang="en-IN" altLang="en-US" b="1">
                <a:solidFill>
                  <a:srgbClr val="FF0000"/>
                </a:solidFill>
                <a:latin typeface="Times New Roman" panose="02020603050405020304" charset="0"/>
                <a:cs typeface="Times New Roman" panose="02020603050405020304" charset="0"/>
                <a:sym typeface="+mn-ea"/>
              </a:rPr>
              <a:t>   DEPARTMENT OF IT</a:t>
            </a:r>
            <a:endParaRPr lang="en-IN" altLang="en-US" b="1">
              <a:solidFill>
                <a:srgbClr val="FF0000"/>
              </a:solidFill>
              <a:latin typeface="Times New Roman" panose="02020603050405020304" charset="0"/>
              <a:cs typeface="Times New Roman" panose="02020603050405020304" charset="0"/>
              <a:sym typeface="+mn-ea"/>
            </a:endParaRPr>
          </a:p>
          <a:p>
            <a:pPr algn="ctr"/>
            <a:r>
              <a:rPr lang="en-IN" altLang="en-US" b="1">
                <a:solidFill>
                  <a:srgbClr val="FF0000"/>
                </a:solidFill>
                <a:latin typeface="Times New Roman" panose="02020603050405020304" charset="0"/>
                <a:cs typeface="Times New Roman" panose="02020603050405020304" charset="0"/>
                <a:sym typeface="+mn-ea"/>
              </a:rPr>
              <a:t>THE AMERICAN COLLEGE</a:t>
            </a:r>
            <a:endParaRPr lang="en-IN" altLang="en-US" b="1">
              <a:solidFill>
                <a:srgbClr val="FF0000"/>
              </a:solidFill>
              <a:latin typeface="Times New Roman" panose="02020603050405020304" charset="0"/>
              <a:cs typeface="Times New Roman" panose="02020603050405020304" charset="0"/>
              <a:sym typeface="+mn-ea"/>
            </a:endParaRPr>
          </a:p>
          <a:p>
            <a:endParaRPr lang="en-IN" altLang="en-US" sz="1050" b="1">
              <a:solidFill>
                <a:srgbClr val="FF0000"/>
              </a:solidFill>
              <a:latin typeface="Times New Roman" panose="02020603050405020304" charset="0"/>
              <a:cs typeface="Times New Roman" panose="02020603050405020304" charset="0"/>
            </a:endParaRPr>
          </a:p>
          <a:p>
            <a:endParaRPr lang="zh-CN" altLang="en-US" sz="1050">
              <a:solidFill>
                <a:schemeClr val="bg1"/>
              </a:solidFill>
              <a:cs typeface="Inter" panose="02000503000000020004" charset="0"/>
            </a:endParaRPr>
          </a:p>
        </p:txBody>
      </p:sp>
      <p:sp>
        <p:nvSpPr>
          <p:cNvPr id="2" name="文本框 23"/>
          <p:cNvSpPr txBox="1"/>
          <p:nvPr/>
        </p:nvSpPr>
        <p:spPr>
          <a:xfrm>
            <a:off x="6243320" y="3724910"/>
            <a:ext cx="2012315" cy="33718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r>
              <a:rPr lang="en-IN" altLang="en-US" sz="1600" b="1" spc="0">
                <a:ln w="3175">
                  <a:solidFill>
                    <a:schemeClr val="tx1"/>
                  </a:solidFill>
                </a:ln>
                <a:solidFill>
                  <a:schemeClr val="tx1"/>
                </a:solidFill>
                <a:effectLst>
                  <a:outerShdw blurRad="50800" dist="38100" algn="l" rotWithShape="0">
                    <a:prstClr val="black">
                      <a:alpha val="40000"/>
                    </a:prstClr>
                  </a:outerShdw>
                </a:effectLst>
                <a:cs typeface="Inter" panose="02000503000000020004" charset="0"/>
                <a:sym typeface="Inter" panose="02000503000000020004" charset="0"/>
              </a:rPr>
              <a:t>STUDENT NAME</a:t>
            </a:r>
            <a:endParaRPr lang="en-IN" altLang="en-US" sz="1600" b="1" spc="0">
              <a:ln w="3175">
                <a:solidFill>
                  <a:schemeClr val="tx1"/>
                </a:solidFill>
              </a:ln>
              <a:solidFill>
                <a:schemeClr val="tx1"/>
              </a:solidFill>
              <a:effectLst>
                <a:outerShdw blurRad="50800" dist="38100" algn="l" rotWithShape="0">
                  <a:prstClr val="black">
                    <a:alpha val="40000"/>
                  </a:prstClr>
                </a:outerShdw>
              </a:effectLst>
              <a:cs typeface="Inter" panose="02000503000000020004" charset="0"/>
              <a:sym typeface="Inter" panose="02000503000000020004" charset="0"/>
            </a:endParaRPr>
          </a:p>
        </p:txBody>
      </p:sp>
      <p:sp>
        <p:nvSpPr>
          <p:cNvPr id="6" name="文本框 33"/>
          <p:cNvSpPr txBox="1"/>
          <p:nvPr/>
        </p:nvSpPr>
        <p:spPr>
          <a:xfrm>
            <a:off x="5577840" y="4062095"/>
            <a:ext cx="3101975" cy="1276350"/>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ctr"/>
            <a:r>
              <a:rPr lang="en-IN" altLang="en-US" b="1">
                <a:solidFill>
                  <a:schemeClr val="tx1"/>
                </a:solidFill>
                <a:latin typeface="Times New Roman" panose="02020603050405020304" charset="0"/>
                <a:cs typeface="Times New Roman" panose="02020603050405020304" charset="0"/>
                <a:sym typeface="+mn-ea"/>
              </a:rPr>
              <a:t>V. MILLEE GUPTA</a:t>
            </a:r>
            <a:endParaRPr lang="en-IN" altLang="en-US" b="1">
              <a:solidFill>
                <a:schemeClr val="tx1"/>
              </a:solidFill>
              <a:latin typeface="Times New Roman" panose="02020603050405020304" charset="0"/>
              <a:cs typeface="Times New Roman" panose="02020603050405020304" charset="0"/>
            </a:endParaRPr>
          </a:p>
          <a:p>
            <a:pPr algn="ctr"/>
            <a:r>
              <a:rPr lang="en-IN" altLang="en-US" b="1">
                <a:solidFill>
                  <a:schemeClr val="tx1"/>
                </a:solidFill>
                <a:latin typeface="Times New Roman" panose="02020603050405020304" charset="0"/>
                <a:cs typeface="Times New Roman" panose="02020603050405020304" charset="0"/>
                <a:sym typeface="+mn-ea"/>
              </a:rPr>
              <a:t>ROLL NO: 22BIT52</a:t>
            </a:r>
            <a:endParaRPr lang="en-IN" altLang="en-US" b="1">
              <a:solidFill>
                <a:schemeClr val="tx1"/>
              </a:solidFill>
              <a:latin typeface="Times New Roman" panose="02020603050405020304" charset="0"/>
              <a:cs typeface="Times New Roman" panose="02020603050405020304" charset="0"/>
            </a:endParaRPr>
          </a:p>
          <a:p>
            <a:pPr algn="ctr"/>
            <a:r>
              <a:rPr lang="en-IN" altLang="en-US" b="1">
                <a:solidFill>
                  <a:srgbClr val="FF0000"/>
                </a:solidFill>
                <a:latin typeface="Times New Roman" panose="02020603050405020304" charset="0"/>
                <a:cs typeface="Times New Roman" panose="02020603050405020304" charset="0"/>
                <a:sym typeface="+mn-ea"/>
              </a:rPr>
              <a:t>   DEPARTMENT OF IT</a:t>
            </a:r>
            <a:endParaRPr lang="en-IN" altLang="en-US" b="1">
              <a:solidFill>
                <a:srgbClr val="FF0000"/>
              </a:solidFill>
              <a:latin typeface="Times New Roman" panose="02020603050405020304" charset="0"/>
              <a:cs typeface="Times New Roman" panose="02020603050405020304" charset="0"/>
              <a:sym typeface="+mn-ea"/>
            </a:endParaRPr>
          </a:p>
          <a:p>
            <a:pPr algn="ctr"/>
            <a:r>
              <a:rPr lang="en-IN" altLang="en-US" b="1">
                <a:solidFill>
                  <a:srgbClr val="FF0000"/>
                </a:solidFill>
                <a:latin typeface="Times New Roman" panose="02020603050405020304" charset="0"/>
                <a:cs typeface="Times New Roman" panose="02020603050405020304" charset="0"/>
                <a:sym typeface="+mn-ea"/>
              </a:rPr>
              <a:t>THE AMERICAN COLLEGE</a:t>
            </a:r>
            <a:endParaRPr lang="en-IN" altLang="en-US" b="1">
              <a:solidFill>
                <a:srgbClr val="FF0000"/>
              </a:solidFill>
              <a:latin typeface="Times New Roman" panose="02020603050405020304" charset="0"/>
              <a:cs typeface="Times New Roman" panose="02020603050405020304" charset="0"/>
              <a:sym typeface="+mn-ea"/>
            </a:endParaRPr>
          </a:p>
          <a:p>
            <a:endParaRPr lang="en-IN" altLang="en-US" sz="1050" b="1">
              <a:solidFill>
                <a:srgbClr val="FF0000"/>
              </a:solidFill>
              <a:latin typeface="Times New Roman" panose="02020603050405020304" charset="0"/>
              <a:cs typeface="Times New Roman" panose="02020603050405020304" charset="0"/>
            </a:endParaRPr>
          </a:p>
          <a:p>
            <a:endParaRPr lang="zh-CN" altLang="en-US" sz="1050">
              <a:solidFill>
                <a:schemeClr val="bg1"/>
              </a:solidFill>
              <a:cs typeface="Inter" panose="020005030000000200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custDataLst>
              <p:tags r:id="rId1"/>
            </p:custDataLst>
          </p:nvPr>
        </p:nvSpPr>
        <p:spPr>
          <a:xfrm>
            <a:off x="2715260" y="-26035"/>
            <a:ext cx="3027680" cy="460375"/>
          </a:xfrm>
          <a:prstGeom prst="rect">
            <a:avLst/>
          </a:prstGeom>
          <a:noFill/>
          <a:ln>
            <a:noFill/>
          </a:ln>
        </p:spPr>
        <p:txBody>
          <a:bodyPr wrap="square" rtlCol="0">
            <a:spAutoFit/>
          </a:bodyPr>
          <a:lstStyle/>
          <a:p>
            <a:r>
              <a:rPr lang="en-IN" altLang="zh-CN" sz="2400">
                <a:ln w="38100">
                  <a:noFill/>
                </a:ln>
                <a:solidFill>
                  <a:schemeClr val="tx1"/>
                </a:solidFill>
                <a:latin typeface="+mj-ea"/>
                <a:ea typeface="+mj-ea"/>
                <a:cs typeface="Inter" panose="02000503000000020004" charset="0"/>
                <a:sym typeface="+mn-lt"/>
              </a:rPr>
              <a:t>IMPLEMENTATION</a:t>
            </a:r>
            <a:endParaRPr lang="en-IN" altLang="zh-CN" sz="2400">
              <a:ln w="38100">
                <a:noFill/>
              </a:ln>
              <a:solidFill>
                <a:schemeClr val="tx1"/>
              </a:solidFill>
              <a:latin typeface="+mj-ea"/>
              <a:ea typeface="+mj-ea"/>
              <a:cs typeface="Inter" panose="02000503000000020004" charset="0"/>
              <a:sym typeface="+mn-lt"/>
            </a:endParaRPr>
          </a:p>
        </p:txBody>
      </p:sp>
      <p:pic>
        <p:nvPicPr>
          <p:cNvPr id="12" name="Picture 11" descr="C:\Users\millee\OneDrive\Pictures\Screenshots\Screenshot 2025-03-06 014153.pngScreenshot 2025-03-06 014153"/>
          <p:cNvPicPr>
            <a:picLocks noChangeAspect="1"/>
          </p:cNvPicPr>
          <p:nvPr/>
        </p:nvPicPr>
        <p:blipFill>
          <a:blip r:embed="rId2"/>
          <a:srcRect l="2736" t="3934" b="1416"/>
          <a:stretch>
            <a:fillRect/>
          </a:stretch>
        </p:blipFill>
        <p:spPr>
          <a:xfrm>
            <a:off x="21590" y="384810"/>
            <a:ext cx="9123045" cy="47548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2" name="Picture 11" descr="C:\Users\millee\OneDrive\Pictures\Screenshots\Screenshot 2025-03-06 014210.pngScreenshot 2025-03-06 014210"/>
          <p:cNvPicPr>
            <a:picLocks noChangeAspect="1"/>
          </p:cNvPicPr>
          <p:nvPr/>
        </p:nvPicPr>
        <p:blipFill>
          <a:blip r:embed="rId1"/>
          <a:srcRect t="3675" b="3675"/>
          <a:stretch>
            <a:fillRect/>
          </a:stretch>
        </p:blipFill>
        <p:spPr>
          <a:xfrm>
            <a:off x="0" y="122555"/>
            <a:ext cx="9123045" cy="47548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2" name="Picture 11" descr="C:\Users\millee\OneDrive\Pictures\Screenshots\Screenshot 2025-03-06 014223.pngScreenshot 2025-03-06 014223"/>
          <p:cNvPicPr>
            <a:picLocks noChangeAspect="1"/>
          </p:cNvPicPr>
          <p:nvPr/>
        </p:nvPicPr>
        <p:blipFill>
          <a:blip r:embed="rId1"/>
          <a:srcRect t="3675" b="3675"/>
          <a:stretch>
            <a:fillRect/>
          </a:stretch>
        </p:blipFill>
        <p:spPr>
          <a:xfrm>
            <a:off x="20955" y="194310"/>
            <a:ext cx="9123045" cy="47548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2" name="Picture 11" descr="C:\Users\millee\OneDrive\Pictures\Screenshots\Screenshot 2025-03-06 014239.pngScreenshot 2025-03-06 014239"/>
          <p:cNvPicPr>
            <a:picLocks noChangeAspect="1"/>
          </p:cNvPicPr>
          <p:nvPr/>
        </p:nvPicPr>
        <p:blipFill>
          <a:blip r:embed="rId1"/>
          <a:srcRect t="3675" b="3675"/>
          <a:stretch>
            <a:fillRect/>
          </a:stretch>
        </p:blipFill>
        <p:spPr>
          <a:xfrm>
            <a:off x="21590" y="249555"/>
            <a:ext cx="9123045" cy="47548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2" name="Picture 11" descr="C:\Users\millee\OneDrive\Pictures\Screenshots\Screenshot 2025-03-06 014252.pngScreenshot 2025-03-06 014252"/>
          <p:cNvPicPr>
            <a:picLocks noChangeAspect="1"/>
          </p:cNvPicPr>
          <p:nvPr/>
        </p:nvPicPr>
        <p:blipFill>
          <a:blip r:embed="rId1"/>
          <a:srcRect t="3675" b="3675"/>
          <a:stretch>
            <a:fillRect/>
          </a:stretch>
        </p:blipFill>
        <p:spPr>
          <a:xfrm>
            <a:off x="21590" y="249555"/>
            <a:ext cx="9123045" cy="47548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Screenshot 2025-03-06 023050"/>
          <p:cNvPicPr>
            <a:picLocks noChangeAspect="1"/>
          </p:cNvPicPr>
          <p:nvPr/>
        </p:nvPicPr>
        <p:blipFill>
          <a:blip r:embed="rId1"/>
          <a:srcRect b="7926"/>
          <a:stretch>
            <a:fillRect/>
          </a:stretch>
        </p:blipFill>
        <p:spPr>
          <a:xfrm>
            <a:off x="0" y="407670"/>
            <a:ext cx="9144000" cy="4735830"/>
          </a:xfrm>
          <a:prstGeom prst="rect">
            <a:avLst/>
          </a:prstGeom>
        </p:spPr>
      </p:pic>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3542030" y="66040"/>
            <a:ext cx="3048000" cy="368300"/>
          </a:xfrm>
          <a:prstGeom prst="rect">
            <a:avLst/>
          </a:prstGeom>
          <a:noFill/>
        </p:spPr>
        <p:txBody>
          <a:bodyPr wrap="square" rtlCol="0">
            <a:spAutoFit/>
          </a:bodyPr>
          <a:p>
            <a:r>
              <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SCREENSHOTS</a:t>
            </a:r>
            <a:endPar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Users\millee\OneDrive\Pictures\Screenshots\Screenshot 2025-03-06 103538.pngScreenshot 2025-03-06 103538"/>
          <p:cNvPicPr>
            <a:picLocks noChangeAspect="1"/>
          </p:cNvPicPr>
          <p:nvPr/>
        </p:nvPicPr>
        <p:blipFill>
          <a:blip r:embed="rId1"/>
          <a:srcRect t="3965" b="3965"/>
          <a:stretch>
            <a:fillRect/>
          </a:stretch>
        </p:blipFill>
        <p:spPr>
          <a:xfrm>
            <a:off x="0" y="407670"/>
            <a:ext cx="9144000" cy="4735830"/>
          </a:xfrm>
          <a:prstGeom prst="rect">
            <a:avLst/>
          </a:prstGeom>
        </p:spPr>
      </p:pic>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3542030" y="66040"/>
            <a:ext cx="3048000" cy="368300"/>
          </a:xfrm>
          <a:prstGeom prst="rect">
            <a:avLst/>
          </a:prstGeom>
          <a:noFill/>
        </p:spPr>
        <p:txBody>
          <a:bodyPr wrap="square" rtlCol="0">
            <a:spAutoFit/>
          </a:bodyPr>
          <a:p>
            <a:r>
              <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SCREENSHOTS</a:t>
            </a:r>
            <a:endPar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Picture 1" descr="C:\Users\millee\OneDrive\Pictures\Screenshots\Screenshot 2025-03-06 103637.pngScreenshot 2025-03-06 103637"/>
          <p:cNvPicPr>
            <a:picLocks noChangeAspect="1"/>
          </p:cNvPicPr>
          <p:nvPr/>
        </p:nvPicPr>
        <p:blipFill>
          <a:blip r:embed="rId1"/>
          <a:srcRect/>
          <a:stretch>
            <a:fillRect/>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Picture 1" descr="C:\Users\millee\OneDrive\Pictures\Screenshots\Screenshot 2025-03-06 103446.pngScreenshot 2025-03-06 103446"/>
          <p:cNvPicPr>
            <a:picLocks noChangeAspect="1"/>
          </p:cNvPicPr>
          <p:nvPr/>
        </p:nvPicPr>
        <p:blipFill>
          <a:blip r:embed="rId1"/>
          <a:srcRect l="6" r="6"/>
          <a:stretch>
            <a:fillRect/>
          </a:stretch>
        </p:blipFill>
        <p:spPr>
          <a:xfrm>
            <a:off x="0" y="0"/>
            <a:ext cx="9144000" cy="51441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Picture 1" descr="C:\Users\millee\OneDrive\Pictures\Screenshots\Screenshot 2025-03-06 102835.pngScreenshot 2025-03-06 102835"/>
          <p:cNvPicPr>
            <a:picLocks noChangeAspect="1"/>
          </p:cNvPicPr>
          <p:nvPr/>
        </p:nvPicPr>
        <p:blipFill>
          <a:blip r:embed="rId1"/>
          <a:srcRect l="6" r="6"/>
          <a:stretch>
            <a:fillRect/>
          </a:stretch>
        </p:blipFill>
        <p:spPr>
          <a:xfrm>
            <a:off x="0" y="0"/>
            <a:ext cx="9144000" cy="51441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rot="5400000">
            <a:off x="8019234" y="1077614"/>
            <a:ext cx="1792331" cy="230832"/>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dist"/>
            <a:r>
              <a:rPr lang="en-US" altLang="zh-CN" sz="900">
                <a:solidFill>
                  <a:schemeClr val="accent1"/>
                </a:solidFill>
                <a:cs typeface="Inter" panose="02000503000000020004" charset="0"/>
              </a:rPr>
              <a:t>/</a:t>
            </a:r>
            <a:endParaRPr lang="en-US" altLang="zh-CN" sz="900">
              <a:solidFill>
                <a:schemeClr val="accent1"/>
              </a:solidFill>
              <a:cs typeface="Inter" panose="02000503000000020004" charset="0"/>
            </a:endParaRPr>
          </a:p>
        </p:txBody>
      </p:sp>
      <p:sp>
        <p:nvSpPr>
          <p:cNvPr id="26" name="文本框 25"/>
          <p:cNvSpPr txBox="1"/>
          <p:nvPr/>
        </p:nvSpPr>
        <p:spPr>
          <a:xfrm>
            <a:off x="135074" y="4889584"/>
            <a:ext cx="1792331" cy="252730"/>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r>
              <a:rPr lang="zh-CN" altLang="en-US" sz="1050">
                <a:solidFill>
                  <a:schemeClr val="bg1"/>
                </a:solidFill>
                <a:cs typeface="Inter" panose="02000503000000020004" charset="0"/>
                <a:sym typeface="+mn-ea"/>
              </a:rPr>
              <a:t>New Chinese business style</a:t>
            </a:r>
            <a:endParaRPr lang="zh-CN" altLang="en-US" sz="1050">
              <a:solidFill>
                <a:schemeClr val="bg1"/>
              </a:solidFill>
              <a:cs typeface="Inter" panose="02000503000000020004" charset="0"/>
            </a:endParaRPr>
          </a:p>
        </p:txBody>
      </p:sp>
      <p:sp>
        <p:nvSpPr>
          <p:cNvPr id="30" name="文本框 29"/>
          <p:cNvSpPr txBox="1"/>
          <p:nvPr/>
        </p:nvSpPr>
        <p:spPr>
          <a:xfrm>
            <a:off x="228600" y="4032632"/>
            <a:ext cx="3641725" cy="26035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sz="1100" i="0" u="none" strike="noStrike" kern="1200" cap="none" spc="0" normalizeH="0" baseline="0" noProof="0">
                <a:ln w="19050">
                  <a:noFill/>
                </a:ln>
                <a:solidFill>
                  <a:schemeClr val="accent1"/>
                </a:solidFill>
                <a:effectLst/>
                <a:uLnTx/>
                <a:uFillTx/>
                <a:latin typeface="+mj-ea"/>
                <a:ea typeface="+mj-ea"/>
                <a:cs typeface="Inter" panose="02000503000000020004" charset="0"/>
                <a:sym typeface="Inter" panose="02000503000000020004" charset="0"/>
              </a:rPr>
              <a:t>.</a:t>
            </a:r>
            <a:endParaRPr kumimoji="0" sz="1100" i="0" u="none" strike="noStrike" kern="1200" cap="none" spc="0" normalizeH="0" baseline="0" noProof="0">
              <a:ln w="19050">
                <a:noFill/>
              </a:ln>
              <a:solidFill>
                <a:schemeClr val="accent1"/>
              </a:solidFill>
              <a:effectLst/>
              <a:uLnTx/>
              <a:uFillTx/>
              <a:latin typeface="+mj-ea"/>
              <a:ea typeface="+mj-ea"/>
              <a:cs typeface="Inter" panose="02000503000000020004" charset="0"/>
              <a:sym typeface="Inter" panose="02000503000000020004" charset="0"/>
            </a:endParaRPr>
          </a:p>
        </p:txBody>
      </p:sp>
      <p:sp>
        <p:nvSpPr>
          <p:cNvPr id="10" name="矩形 9"/>
          <p:cNvSpPr/>
          <p:nvPr/>
        </p:nvSpPr>
        <p:spPr>
          <a:xfrm>
            <a:off x="318135" y="400050"/>
            <a:ext cx="2383155" cy="398780"/>
          </a:xfrm>
          <a:prstGeom prst="rect">
            <a:avLst/>
          </a:prstGeom>
          <a:noFill/>
          <a:ln>
            <a:noFill/>
          </a:ln>
        </p:spPr>
        <p:txBody>
          <a:bodyPr wrap="square" rtlCol="0">
            <a:spAutoFit/>
          </a:bodyPr>
          <a:lstStyle/>
          <a:p>
            <a:r>
              <a:rPr lang="en-IN" altLang="zh-CN" sz="2000" b="1">
                <a:ln w="38100">
                  <a:noFill/>
                </a:ln>
                <a:solidFill>
                  <a:schemeClr val="tx1"/>
                </a:solidFill>
                <a:latin typeface="Times New Roman" panose="02020603050405020304" charset="0"/>
                <a:ea typeface="+mj-ea"/>
                <a:cs typeface="Times New Roman" panose="02020603050405020304" charset="0"/>
                <a:sym typeface="+mn-lt"/>
              </a:rPr>
              <a:t>ABSTRACT</a:t>
            </a:r>
            <a:endParaRPr lang="en-IN" altLang="zh-CN" sz="2000" b="1">
              <a:ln w="38100">
                <a:noFill/>
              </a:ln>
              <a:solidFill>
                <a:schemeClr val="tx1"/>
              </a:solidFill>
              <a:latin typeface="Times New Roman" panose="02020603050405020304" charset="0"/>
              <a:ea typeface="+mj-ea"/>
              <a:cs typeface="Times New Roman" panose="02020603050405020304" charset="0"/>
              <a:sym typeface="+mn-lt"/>
            </a:endParaRPr>
          </a:p>
        </p:txBody>
      </p:sp>
      <p:sp>
        <p:nvSpPr>
          <p:cNvPr id="4" name="Text Box 3"/>
          <p:cNvSpPr txBox="1"/>
          <p:nvPr/>
        </p:nvSpPr>
        <p:spPr>
          <a:xfrm>
            <a:off x="779145" y="1079183"/>
            <a:ext cx="7867650" cy="3881755"/>
          </a:xfrm>
          <a:prstGeom prst="rect">
            <a:avLst/>
          </a:prstGeom>
          <a:noFill/>
        </p:spPr>
        <p:txBody>
          <a:bodyPr wrap="square" rtlCol="0" anchor="ctr" anchorCtr="0">
            <a:spAutoFit/>
          </a:bodyPr>
          <a:p>
            <a:pPr indent="0" algn="just" fontAlgn="auto">
              <a:lnSpc>
                <a:spcPct val="120000"/>
              </a:lnSpc>
              <a:spcBef>
                <a:spcPts val="0"/>
              </a:spcBef>
              <a:spcAft>
                <a:spcPts val="0"/>
              </a:spcAft>
              <a:buNone/>
            </a:pPr>
            <a:r>
              <a:rPr lang="en-IN" altLang="en-US" b="1">
                <a:latin typeface="Times New Roman" panose="02020603050405020304" charset="0"/>
                <a:cs typeface="Times New Roman" panose="02020603050405020304" charset="0"/>
                <a:sym typeface="+mn-ea"/>
              </a:rPr>
              <a:t>       </a:t>
            </a:r>
            <a:r>
              <a:rPr lang="en-IN" altLang="en-US" sz="1700" b="1">
                <a:latin typeface="Times New Roman" panose="02020603050405020304" charset="0"/>
                <a:cs typeface="Times New Roman" panose="02020603050405020304" charset="0"/>
                <a:sym typeface="+mn-ea"/>
              </a:rPr>
              <a:t>“Tender Touch”</a:t>
            </a:r>
            <a:r>
              <a:rPr lang="en-IN" altLang="en-US" sz="1700">
                <a:latin typeface="Times New Roman" panose="02020603050405020304" charset="0"/>
                <a:cs typeface="Times New Roman" panose="02020603050405020304" charset="0"/>
                <a:sym typeface="+mn-ea"/>
              </a:rPr>
              <a:t> is a web application where we can discover the perfect blend of care and convenience ensuring that every item supports your baby’s health, comfort and development. The product are crafted from purest and natural ingredient.</a:t>
            </a:r>
            <a:endParaRPr lang="en-IN" altLang="en-US" sz="1700">
              <a:latin typeface="Times New Roman" panose="02020603050405020304" charset="0"/>
              <a:cs typeface="Times New Roman" panose="02020603050405020304" charset="0"/>
              <a:sym typeface="+mn-ea"/>
            </a:endParaRPr>
          </a:p>
          <a:p>
            <a:pPr indent="0" algn="just" fontAlgn="auto">
              <a:lnSpc>
                <a:spcPct val="120000"/>
              </a:lnSpc>
              <a:spcBef>
                <a:spcPts val="0"/>
              </a:spcBef>
              <a:spcAft>
                <a:spcPts val="0"/>
              </a:spcAft>
              <a:buNone/>
            </a:pPr>
            <a:endParaRPr lang="en-US" sz="1700"/>
          </a:p>
          <a:p>
            <a:pPr indent="0" algn="just" fontAlgn="auto">
              <a:lnSpc>
                <a:spcPct val="120000"/>
              </a:lnSpc>
              <a:spcBef>
                <a:spcPts val="0"/>
              </a:spcBef>
              <a:spcAft>
                <a:spcPts val="0"/>
              </a:spcAft>
              <a:buNone/>
            </a:pPr>
            <a:r>
              <a:rPr lang="en-IN" altLang="en-US" sz="1700"/>
              <a:t>      </a:t>
            </a:r>
            <a:r>
              <a:rPr lang="en-IN" altLang="en-US" sz="1700">
                <a:latin typeface="Times New Roman" panose="02020603050405020304" charset="0"/>
                <a:cs typeface="Times New Roman" panose="02020603050405020304" charset="0"/>
                <a:sym typeface="+mn-ea"/>
              </a:rPr>
              <a:t>The online platform aims to streamline the shopping experience by offering selected range of baby care products. It provides a user-friendly platform. It contains multiple payment gateways that are secure.</a:t>
            </a:r>
            <a:endParaRPr lang="en-IN" altLang="en-US" sz="1700">
              <a:latin typeface="Times New Roman" panose="02020603050405020304" charset="0"/>
              <a:cs typeface="Times New Roman" panose="02020603050405020304" charset="0"/>
              <a:sym typeface="+mn-ea"/>
            </a:endParaRPr>
          </a:p>
          <a:p>
            <a:pPr indent="0" algn="just" fontAlgn="auto">
              <a:lnSpc>
                <a:spcPct val="120000"/>
              </a:lnSpc>
              <a:spcBef>
                <a:spcPts val="0"/>
              </a:spcBef>
              <a:spcAft>
                <a:spcPts val="0"/>
              </a:spcAft>
              <a:buNone/>
            </a:pPr>
            <a:endParaRPr lang="en-IN" altLang="en-US" sz="1700">
              <a:latin typeface="Times New Roman" panose="02020603050405020304" charset="0"/>
              <a:cs typeface="Times New Roman" panose="02020603050405020304" charset="0"/>
              <a:sym typeface="+mn-ea"/>
            </a:endParaRPr>
          </a:p>
          <a:p>
            <a:pPr indent="0" algn="just" fontAlgn="auto">
              <a:lnSpc>
                <a:spcPct val="120000"/>
              </a:lnSpc>
              <a:spcBef>
                <a:spcPts val="0"/>
              </a:spcBef>
              <a:spcAft>
                <a:spcPts val="0"/>
              </a:spcAft>
              <a:buNone/>
            </a:pPr>
            <a:r>
              <a:rPr lang="en-IN" altLang="en-US" sz="1700">
                <a:latin typeface="Times New Roman" panose="02020603050405020304" charset="0"/>
                <a:cs typeface="Times New Roman" panose="02020603050405020304" charset="0"/>
                <a:sym typeface="+mn-ea"/>
              </a:rPr>
              <a:t>       By leveraging technology, this ecommerce site provides evolving needs to modern family. This website aims to educate and empower users by providing insightful content on the significance of products. </a:t>
            </a:r>
            <a:r>
              <a:rPr lang="en-IN" altLang="en-US">
                <a:latin typeface="Times New Roman" panose="02020603050405020304" charset="0"/>
                <a:cs typeface="Times New Roman" panose="02020603050405020304" charset="0"/>
                <a:sym typeface="+mn-ea"/>
              </a:rPr>
              <a:t> </a:t>
            </a:r>
            <a:endParaRPr lang="en-IN" altLang="en-US">
              <a:latin typeface="Times New Roman" panose="02020603050405020304" charset="0"/>
              <a:cs typeface="Times New Roman" panose="02020603050405020304" charset="0"/>
            </a:endParaRPr>
          </a:p>
          <a:p>
            <a:pPr indent="0" algn="just" fontAlgn="auto">
              <a:lnSpc>
                <a:spcPct val="110000"/>
              </a:lnSpc>
              <a:buNone/>
            </a:pPr>
            <a:endParaRPr lang="en-I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Picture 1" descr="C:\Users\millee\OneDrive\Pictures\Screenshots\Screenshot 2025-03-06 091021.pngScreenshot 2025-03-06 091021"/>
          <p:cNvPicPr>
            <a:picLocks noChangeAspect="1"/>
          </p:cNvPicPr>
          <p:nvPr/>
        </p:nvPicPr>
        <p:blipFill>
          <a:blip r:embed="rId1"/>
          <a:srcRect/>
          <a:stretch>
            <a:fillRect/>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Picture 1" descr="C:\Users\millee\OneDrive\Pictures\Screenshots\Screenshot 2025-03-06 094351.pngScreenshot 2025-03-06 094351"/>
          <p:cNvPicPr>
            <a:picLocks noChangeAspect="1"/>
          </p:cNvPicPr>
          <p:nvPr/>
        </p:nvPicPr>
        <p:blipFill>
          <a:blip r:embed="rId1"/>
          <a:srcRect/>
          <a:stretch>
            <a:fillRect/>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Picture 1" descr="C:\Users\millee\OneDrive\Pictures\Screenshots\Screenshot 2025-03-06 103221.pngScreenshot 2025-03-06 103221"/>
          <p:cNvPicPr>
            <a:picLocks noChangeAspect="1"/>
          </p:cNvPicPr>
          <p:nvPr/>
        </p:nvPicPr>
        <p:blipFill>
          <a:blip r:embed="rId1"/>
          <a:srcRect/>
          <a:stretch>
            <a:fillRect/>
          </a:stretch>
        </p:blipFill>
        <p:spPr>
          <a:xfrm>
            <a:off x="0" y="0"/>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Picture 1" descr="Screenshot 2025-03-06 023114"/>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Picture 1" descr="C:\Users\millee\OneDrive\Pictures\Screenshots\Screenshot 2025-03-06 102302.pngScreenshot 2025-03-06 102302"/>
          <p:cNvPicPr>
            <a:picLocks noChangeAspect="1"/>
          </p:cNvPicPr>
          <p:nvPr/>
        </p:nvPicPr>
        <p:blipFill>
          <a:blip r:embed="rId1"/>
          <a:srcRect t="44790"/>
          <a:stretch>
            <a:fillRect/>
          </a:stretch>
        </p:blipFill>
        <p:spPr>
          <a:xfrm>
            <a:off x="0" y="2530475"/>
            <a:ext cx="9144000" cy="2613025"/>
          </a:xfrm>
          <a:prstGeom prst="rect">
            <a:avLst/>
          </a:prstGeom>
        </p:spPr>
      </p:pic>
      <p:pic>
        <p:nvPicPr>
          <p:cNvPr id="3" name="Picture 2" descr="Screenshot 2025-03-06 102247"/>
          <p:cNvPicPr>
            <a:picLocks noChangeAspect="1"/>
          </p:cNvPicPr>
          <p:nvPr/>
        </p:nvPicPr>
        <p:blipFill>
          <a:blip r:embed="rId2"/>
          <a:srcRect b="4697"/>
          <a:stretch>
            <a:fillRect/>
          </a:stretch>
        </p:blipFill>
        <p:spPr>
          <a:xfrm>
            <a:off x="0" y="0"/>
            <a:ext cx="9144000" cy="38138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Picture 2" descr="C:\Users\millee\OneDrive\Pictures\Screenshots\Screenshot 2025-03-06 103734.pngScreenshot 2025-03-06 103734"/>
          <p:cNvPicPr>
            <a:picLocks noChangeAspect="1"/>
          </p:cNvPicPr>
          <p:nvPr/>
        </p:nvPicPr>
        <p:blipFill>
          <a:blip r:embed="rId1"/>
          <a:srcRect t="1052" b="1052"/>
          <a:stretch>
            <a:fillRect/>
          </a:stretch>
        </p:blipFill>
        <p:spPr>
          <a:xfrm>
            <a:off x="0" y="160020"/>
            <a:ext cx="9144000" cy="50355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Picture 2" descr="C:\Users\millee\OneDrive\Pictures\Screenshots\Screenshot 2025-03-06 103758.pngScreenshot 2025-03-06 103758"/>
          <p:cNvPicPr>
            <a:picLocks noChangeAspect="1"/>
          </p:cNvPicPr>
          <p:nvPr/>
        </p:nvPicPr>
        <p:blipFill>
          <a:blip r:embed="rId1"/>
          <a:srcRect t="7985" b="12927"/>
          <a:stretch>
            <a:fillRect/>
          </a:stretch>
        </p:blipFill>
        <p:spPr>
          <a:xfrm>
            <a:off x="0" y="160020"/>
            <a:ext cx="9144000" cy="50355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Picture 2" descr="C:\Users\millee\OneDrive\Pictures\Screenshots\Screenshot 2025-03-06 103852.pngScreenshot 2025-03-06 103852"/>
          <p:cNvPicPr>
            <a:picLocks noChangeAspect="1"/>
          </p:cNvPicPr>
          <p:nvPr/>
        </p:nvPicPr>
        <p:blipFill>
          <a:blip r:embed="rId1"/>
          <a:srcRect t="1052" b="1052"/>
          <a:stretch>
            <a:fillRect/>
          </a:stretch>
        </p:blipFill>
        <p:spPr>
          <a:xfrm>
            <a:off x="0" y="160020"/>
            <a:ext cx="9144000" cy="50355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994410" y="1035050"/>
            <a:ext cx="6843395" cy="1476375"/>
          </a:xfrm>
          <a:prstGeom prst="rect">
            <a:avLst/>
          </a:prstGeom>
          <a:noFill/>
        </p:spPr>
        <p:txBody>
          <a:bodyPr wrap="square" rtlCol="0">
            <a:spAutoFit/>
          </a:bodyPr>
          <a:p>
            <a:pPr algn="just"/>
            <a:r>
              <a:rPr lang="en-US" altLang="en-US">
                <a:latin typeface="Times New Roman" panose="02020603050405020304" charset="0"/>
                <a:cs typeface="Times New Roman" panose="02020603050405020304" charset="0"/>
              </a:rPr>
              <a:t>In conclusion, our skincare essential website aims to empower user with knowledge and quality products for a healthy and radiant skin. By providing expert advice, and curated selection of products. We strive to make the skincare accessible and enjoyable for everyone, promoting confidence and well being.</a:t>
            </a:r>
            <a:endParaRPr lang="en-US" altLang="en-US">
              <a:latin typeface="Times New Roman" panose="02020603050405020304" charset="0"/>
              <a:cs typeface="Times New Roman" panose="02020603050405020304" charset="0"/>
            </a:endParaRPr>
          </a:p>
        </p:txBody>
      </p:sp>
      <p:sp>
        <p:nvSpPr>
          <p:cNvPr id="4" name="Text Box 3"/>
          <p:cNvSpPr txBox="1"/>
          <p:nvPr/>
        </p:nvSpPr>
        <p:spPr>
          <a:xfrm>
            <a:off x="3430270" y="434340"/>
            <a:ext cx="3048000" cy="368300"/>
          </a:xfrm>
          <a:prstGeom prst="rect">
            <a:avLst/>
          </a:prstGeom>
          <a:noFill/>
        </p:spPr>
        <p:txBody>
          <a:bodyPr wrap="square" rtlCol="0">
            <a:spAutoFit/>
          </a:bodyPr>
          <a:p>
            <a:r>
              <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CONCLUSION</a:t>
            </a:r>
            <a:endPar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1050290" y="1154430"/>
            <a:ext cx="7161530" cy="1198880"/>
          </a:xfrm>
          <a:prstGeom prst="rect">
            <a:avLst/>
          </a:prstGeom>
          <a:noFill/>
        </p:spPr>
        <p:txBody>
          <a:bodyPr wrap="square" rtlCol="0">
            <a:spAutoFit/>
          </a:bodyPr>
          <a:p>
            <a:pPr algn="just"/>
            <a:r>
              <a:rPr lang="en-US" altLang="en-US">
                <a:latin typeface="Times New Roman" panose="02020603050405020304" charset="0"/>
                <a:cs typeface="Times New Roman" panose="02020603050405020304" charset="0"/>
              </a:rPr>
              <a:t>There are several future enhancements that could be made to skincare website. Product Recommender Tool -Implement a simple quiz or a tool that recommends skincare products based on the </a:t>
            </a:r>
            <a:r>
              <a:rPr lang="en-IN" altLang="en-US">
                <a:latin typeface="Times New Roman" panose="02020603050405020304" charset="0"/>
                <a:cs typeface="Times New Roman" panose="02020603050405020304" charset="0"/>
              </a:rPr>
              <a:t>baby</a:t>
            </a:r>
            <a:r>
              <a:rPr lang="en-US" altLang="en-US">
                <a:latin typeface="Times New Roman" panose="02020603050405020304" charset="0"/>
                <a:cs typeface="Times New Roman" panose="02020603050405020304" charset="0"/>
              </a:rPr>
              <a:t>'s skin type, the concerns, and preferences.</a:t>
            </a:r>
            <a:endParaRPr lang="en-IN" altLang="en-US">
              <a:latin typeface="Times New Roman" panose="02020603050405020304" charset="0"/>
              <a:cs typeface="Times New Roman" panose="02020603050405020304" charset="0"/>
            </a:endParaRPr>
          </a:p>
        </p:txBody>
      </p:sp>
      <p:sp>
        <p:nvSpPr>
          <p:cNvPr id="4" name="Text Box 3"/>
          <p:cNvSpPr txBox="1"/>
          <p:nvPr/>
        </p:nvSpPr>
        <p:spPr>
          <a:xfrm>
            <a:off x="3430270" y="434340"/>
            <a:ext cx="3048000" cy="368300"/>
          </a:xfrm>
          <a:prstGeom prst="rect">
            <a:avLst/>
          </a:prstGeom>
          <a:noFill/>
        </p:spPr>
        <p:txBody>
          <a:bodyPr wrap="square" rtlCol="0">
            <a:spAutoFit/>
          </a:bodyPr>
          <a:p>
            <a:r>
              <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FUTURE ENHANCEMENT</a:t>
            </a:r>
            <a:endPar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208915" y="327660"/>
            <a:ext cx="3940175" cy="429895"/>
          </a:xfrm>
          <a:prstGeom prst="rect">
            <a:avLst/>
          </a:prstGeom>
          <a:noFill/>
          <a:ln>
            <a:noFill/>
          </a:ln>
        </p:spPr>
        <p:txBody>
          <a:bodyPr wrap="square" rtlCol="0">
            <a:spAutoFit/>
          </a:bodyPr>
          <a:lstStyle/>
          <a:p>
            <a:r>
              <a:rPr lang="en-IN" altLang="zh-CN" sz="2200">
                <a:ln w="38100">
                  <a:noFill/>
                </a:ln>
                <a:solidFill>
                  <a:schemeClr val="tx1"/>
                </a:solidFill>
                <a:latin typeface="Times New Roman" panose="02020603050405020304" charset="0"/>
                <a:ea typeface="+mj-ea"/>
                <a:cs typeface="Times New Roman" panose="02020603050405020304" charset="0"/>
                <a:sym typeface="+mn-lt"/>
              </a:rPr>
              <a:t>DFD [Data Flow Diagram]</a:t>
            </a:r>
            <a:endParaRPr lang="en-IN" altLang="zh-CN" sz="2200">
              <a:ln w="38100">
                <a:noFill/>
              </a:ln>
              <a:solidFill>
                <a:schemeClr val="tx1"/>
              </a:solidFill>
              <a:latin typeface="Times New Roman" panose="02020603050405020304" charset="0"/>
              <a:ea typeface="+mj-ea"/>
              <a:cs typeface="Times New Roman" panose="02020603050405020304" charset="0"/>
              <a:sym typeface="+mn-lt"/>
            </a:endParaRPr>
          </a:p>
        </p:txBody>
      </p:sp>
      <p:sp>
        <p:nvSpPr>
          <p:cNvPr id="3" name="矩形 5"/>
          <p:cNvSpPr/>
          <p:nvPr/>
        </p:nvSpPr>
        <p:spPr>
          <a:xfrm>
            <a:off x="3655060" y="369570"/>
            <a:ext cx="1056005" cy="429895"/>
          </a:xfrm>
          <a:prstGeom prst="rect">
            <a:avLst/>
          </a:prstGeom>
          <a:noFill/>
          <a:ln>
            <a:noFill/>
          </a:ln>
        </p:spPr>
        <p:txBody>
          <a:bodyPr wrap="square" rtlCol="0">
            <a:spAutoFit/>
          </a:bodyPr>
          <a:p>
            <a:r>
              <a:rPr lang="en-IN" altLang="zh-CN" sz="2200">
                <a:ln w="38100">
                  <a:noFill/>
                </a:ln>
                <a:solidFill>
                  <a:schemeClr val="tx1"/>
                </a:solidFill>
                <a:latin typeface="Times New Roman" panose="02020603050405020304" charset="0"/>
                <a:ea typeface="+mj-ea"/>
                <a:cs typeface="Times New Roman" panose="02020603050405020304" charset="0"/>
                <a:sym typeface="+mn-lt"/>
              </a:rPr>
              <a:t>level 0</a:t>
            </a:r>
            <a:endParaRPr lang="en-IN" altLang="zh-CN" sz="2200">
              <a:ln w="38100">
                <a:noFill/>
              </a:ln>
              <a:solidFill>
                <a:schemeClr val="tx1"/>
              </a:solidFill>
              <a:latin typeface="Times New Roman" panose="02020603050405020304" charset="0"/>
              <a:ea typeface="+mj-ea"/>
              <a:cs typeface="Times New Roman" panose="02020603050405020304" charset="0"/>
              <a:sym typeface="+mn-lt"/>
            </a:endParaRPr>
          </a:p>
        </p:txBody>
      </p:sp>
      <p:sp>
        <p:nvSpPr>
          <p:cNvPr id="4" name="Oval 3"/>
          <p:cNvSpPr/>
          <p:nvPr/>
        </p:nvSpPr>
        <p:spPr>
          <a:xfrm>
            <a:off x="3195320" y="2034540"/>
            <a:ext cx="2177415" cy="1075055"/>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Rectangles 8"/>
          <p:cNvSpPr/>
          <p:nvPr/>
        </p:nvSpPr>
        <p:spPr>
          <a:xfrm>
            <a:off x="709930" y="2320925"/>
            <a:ext cx="1162685" cy="501015"/>
          </a:xfrm>
          <a:prstGeom prst="rect">
            <a:avLst/>
          </a:prstGeom>
          <a:ln w="28575" cmpd="sng">
            <a:solidFill>
              <a:srgbClr val="141414"/>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783070" y="2320925"/>
            <a:ext cx="1162685" cy="501015"/>
          </a:xfrm>
          <a:prstGeom prst="rect">
            <a:avLst/>
          </a:prstGeom>
          <a:ln w="28575" cmpd="sng">
            <a:solidFill>
              <a:srgbClr val="141414"/>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18" name="Straight Arrow Connector 17"/>
          <p:cNvCxnSpPr/>
          <p:nvPr/>
        </p:nvCxnSpPr>
        <p:spPr>
          <a:xfrm>
            <a:off x="1872615" y="2470785"/>
            <a:ext cx="1322705" cy="63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9" name="Straight Arrow Connector 18"/>
          <p:cNvCxnSpPr/>
          <p:nvPr/>
        </p:nvCxnSpPr>
        <p:spPr>
          <a:xfrm flipV="1">
            <a:off x="5372735" y="2635885"/>
            <a:ext cx="1410335" cy="63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rot="10800000">
            <a:off x="1872615" y="2636520"/>
            <a:ext cx="1322705" cy="63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p:nvPr/>
        </p:nvCxnSpPr>
        <p:spPr>
          <a:xfrm flipH="1">
            <a:off x="5372735" y="2471420"/>
            <a:ext cx="1423035" cy="2032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25" name="Text Box 24"/>
          <p:cNvSpPr txBox="1"/>
          <p:nvPr/>
        </p:nvSpPr>
        <p:spPr>
          <a:xfrm>
            <a:off x="1932940" y="2155825"/>
            <a:ext cx="1201420" cy="245110"/>
          </a:xfrm>
          <a:prstGeom prst="rect">
            <a:avLst/>
          </a:prstGeom>
          <a:noFill/>
        </p:spPr>
        <p:txBody>
          <a:bodyPr wrap="square" rtlCol="0">
            <a:spAutoFit/>
          </a:bodyPr>
          <a:p>
            <a:r>
              <a:rPr lang="en-IN" altLang="en-US" sz="1000" b="1">
                <a:latin typeface="Times New Roman" panose="02020603050405020304" charset="0"/>
                <a:cs typeface="Times New Roman" panose="02020603050405020304" charset="0"/>
              </a:rPr>
              <a:t>Request for Login</a:t>
            </a:r>
            <a:endParaRPr lang="en-IN" altLang="en-US" sz="1000" b="1">
              <a:latin typeface="Times New Roman" panose="02020603050405020304" charset="0"/>
              <a:cs typeface="Times New Roman" panose="02020603050405020304" charset="0"/>
            </a:endParaRPr>
          </a:p>
        </p:txBody>
      </p:sp>
      <p:sp>
        <p:nvSpPr>
          <p:cNvPr id="27" name="Text Box 26"/>
          <p:cNvSpPr txBox="1"/>
          <p:nvPr/>
        </p:nvSpPr>
        <p:spPr>
          <a:xfrm>
            <a:off x="1993900" y="2647315"/>
            <a:ext cx="1201420" cy="245110"/>
          </a:xfrm>
          <a:prstGeom prst="rect">
            <a:avLst/>
          </a:prstGeom>
          <a:noFill/>
        </p:spPr>
        <p:txBody>
          <a:bodyPr wrap="square" rtlCol="0">
            <a:spAutoFit/>
          </a:bodyPr>
          <a:p>
            <a:pPr algn="ctr"/>
            <a:r>
              <a:rPr lang="en-IN" altLang="en-US" sz="1000" b="1">
                <a:latin typeface="Times New Roman" panose="02020603050405020304" charset="0"/>
                <a:cs typeface="Times New Roman" panose="02020603050405020304" charset="0"/>
              </a:rPr>
              <a:t>User updates</a:t>
            </a:r>
            <a:endParaRPr lang="en-IN" altLang="en-US" sz="1000" b="1">
              <a:latin typeface="Times New Roman" panose="02020603050405020304" charset="0"/>
              <a:cs typeface="Times New Roman" panose="02020603050405020304" charset="0"/>
            </a:endParaRPr>
          </a:p>
        </p:txBody>
      </p:sp>
      <p:sp>
        <p:nvSpPr>
          <p:cNvPr id="28" name="Text Box 27"/>
          <p:cNvSpPr txBox="1"/>
          <p:nvPr/>
        </p:nvSpPr>
        <p:spPr>
          <a:xfrm>
            <a:off x="5806440" y="2635885"/>
            <a:ext cx="1201420" cy="398780"/>
          </a:xfrm>
          <a:prstGeom prst="rect">
            <a:avLst/>
          </a:prstGeom>
          <a:noFill/>
        </p:spPr>
        <p:txBody>
          <a:bodyPr wrap="square" rtlCol="0">
            <a:spAutoFit/>
          </a:bodyPr>
          <a:p>
            <a:r>
              <a:rPr lang="en-IN" altLang="en-US" sz="1000" b="1">
                <a:latin typeface="Times New Roman" panose="02020603050405020304" charset="0"/>
                <a:cs typeface="Times New Roman" panose="02020603050405020304" charset="0"/>
              </a:rPr>
              <a:t>Order management</a:t>
            </a:r>
            <a:endParaRPr lang="en-IN" altLang="en-US" sz="1000" b="1">
              <a:latin typeface="Times New Roman" panose="02020603050405020304" charset="0"/>
              <a:cs typeface="Times New Roman" panose="02020603050405020304" charset="0"/>
            </a:endParaRPr>
          </a:p>
        </p:txBody>
      </p:sp>
      <p:sp>
        <p:nvSpPr>
          <p:cNvPr id="29" name="Text Box 28"/>
          <p:cNvSpPr txBox="1"/>
          <p:nvPr/>
        </p:nvSpPr>
        <p:spPr>
          <a:xfrm>
            <a:off x="5285740" y="2155825"/>
            <a:ext cx="1722120" cy="245110"/>
          </a:xfrm>
          <a:prstGeom prst="rect">
            <a:avLst/>
          </a:prstGeom>
          <a:noFill/>
        </p:spPr>
        <p:txBody>
          <a:bodyPr wrap="square" rtlCol="0">
            <a:spAutoFit/>
          </a:bodyPr>
          <a:p>
            <a:r>
              <a:rPr lang="en-IN" altLang="en-US" sz="1000" b="1">
                <a:latin typeface="Times New Roman" panose="02020603050405020304" charset="0"/>
                <a:cs typeface="Times New Roman" panose="02020603050405020304" charset="0"/>
              </a:rPr>
              <a:t>Request for Registration</a:t>
            </a:r>
            <a:endParaRPr lang="en-IN" altLang="en-US" sz="1000" b="1">
              <a:latin typeface="Times New Roman" panose="02020603050405020304" charset="0"/>
              <a:cs typeface="Times New Roman" panose="02020603050405020304" charset="0"/>
            </a:endParaRPr>
          </a:p>
        </p:txBody>
      </p:sp>
      <p:sp>
        <p:nvSpPr>
          <p:cNvPr id="30" name="Text Box 29"/>
          <p:cNvSpPr txBox="1"/>
          <p:nvPr/>
        </p:nvSpPr>
        <p:spPr>
          <a:xfrm>
            <a:off x="3475355" y="2235835"/>
            <a:ext cx="1704975" cy="64516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ONLINE BABY CARE PRODUCTS SHOPPING</a:t>
            </a:r>
            <a:endParaRPr lang="en-IN" altLang="en-US" sz="1200" b="1">
              <a:latin typeface="Times New Roman" panose="02020603050405020304" charset="0"/>
              <a:cs typeface="Times New Roman" panose="02020603050405020304" charset="0"/>
            </a:endParaRPr>
          </a:p>
        </p:txBody>
      </p:sp>
      <p:sp>
        <p:nvSpPr>
          <p:cNvPr id="31" name="Text Box 30"/>
          <p:cNvSpPr txBox="1"/>
          <p:nvPr/>
        </p:nvSpPr>
        <p:spPr>
          <a:xfrm>
            <a:off x="6988175" y="2400935"/>
            <a:ext cx="70993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USER</a:t>
            </a:r>
            <a:endParaRPr lang="en-IN" altLang="en-US" sz="1200" b="1">
              <a:latin typeface="Times New Roman" panose="02020603050405020304" charset="0"/>
              <a:cs typeface="Times New Roman" panose="02020603050405020304" charset="0"/>
            </a:endParaRPr>
          </a:p>
        </p:txBody>
      </p:sp>
      <p:sp>
        <p:nvSpPr>
          <p:cNvPr id="32" name="Text Box 31"/>
          <p:cNvSpPr txBox="1"/>
          <p:nvPr/>
        </p:nvSpPr>
        <p:spPr>
          <a:xfrm>
            <a:off x="859790" y="2400935"/>
            <a:ext cx="92519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ADMIN</a:t>
            </a:r>
            <a:endParaRPr lang="en-IN" altLang="en-US" sz="1200" b="1">
              <a:latin typeface="Times New Roman" panose="02020603050405020304" charset="0"/>
              <a:cs typeface="Times New Roman" panose="02020603050405020304" charset="0"/>
            </a:endParaRPr>
          </a:p>
        </p:txBody>
      </p:sp>
      <p:cxnSp>
        <p:nvCxnSpPr>
          <p:cNvPr id="2" name="Straight Connector 1"/>
          <p:cNvCxnSpPr/>
          <p:nvPr/>
        </p:nvCxnSpPr>
        <p:spPr>
          <a:xfrm flipV="1">
            <a:off x="877570" y="3305810"/>
            <a:ext cx="922020" cy="133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 name="Straight Connector 4"/>
          <p:cNvCxnSpPr/>
          <p:nvPr/>
        </p:nvCxnSpPr>
        <p:spPr>
          <a:xfrm flipV="1">
            <a:off x="6882130" y="3180715"/>
            <a:ext cx="922020" cy="133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7" name="Straight Connector 6"/>
          <p:cNvCxnSpPr/>
          <p:nvPr/>
        </p:nvCxnSpPr>
        <p:spPr>
          <a:xfrm flipV="1">
            <a:off x="6882130" y="3493770"/>
            <a:ext cx="922020" cy="133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8" name="Straight Connector 7"/>
          <p:cNvCxnSpPr/>
          <p:nvPr/>
        </p:nvCxnSpPr>
        <p:spPr>
          <a:xfrm flipV="1">
            <a:off x="877570" y="3606800"/>
            <a:ext cx="922020" cy="133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0" name="Straight Connector 9"/>
          <p:cNvCxnSpPr>
            <a:stCxn id="9" idx="2"/>
          </p:cNvCxnSpPr>
          <p:nvPr/>
        </p:nvCxnSpPr>
        <p:spPr>
          <a:xfrm flipH="1">
            <a:off x="1286510" y="2821940"/>
            <a:ext cx="5080" cy="48958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1" name="Straight Connector 10"/>
          <p:cNvCxnSpPr/>
          <p:nvPr/>
        </p:nvCxnSpPr>
        <p:spPr>
          <a:xfrm>
            <a:off x="7369175" y="2789555"/>
            <a:ext cx="0" cy="3867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2" name="Text Box 11"/>
          <p:cNvSpPr txBox="1"/>
          <p:nvPr/>
        </p:nvSpPr>
        <p:spPr>
          <a:xfrm>
            <a:off x="731520" y="3361690"/>
            <a:ext cx="1201420" cy="245110"/>
          </a:xfrm>
          <a:prstGeom prst="rect">
            <a:avLst/>
          </a:prstGeom>
          <a:noFill/>
        </p:spPr>
        <p:txBody>
          <a:bodyPr wrap="square" rtlCol="0">
            <a:spAutoFit/>
          </a:bodyPr>
          <a:p>
            <a:pPr algn="ctr"/>
            <a:r>
              <a:rPr lang="en-IN" altLang="en-US" sz="1000" b="1">
                <a:latin typeface="Times New Roman" panose="02020603050405020304" charset="0"/>
                <a:cs typeface="Times New Roman" panose="02020603050405020304" charset="0"/>
              </a:rPr>
              <a:t>ADMIN LOGIN</a:t>
            </a:r>
            <a:endParaRPr lang="en-IN" altLang="en-US" sz="1000" b="1">
              <a:latin typeface="Times New Roman" panose="02020603050405020304" charset="0"/>
              <a:cs typeface="Times New Roman" panose="02020603050405020304" charset="0"/>
            </a:endParaRPr>
          </a:p>
        </p:txBody>
      </p:sp>
      <p:sp>
        <p:nvSpPr>
          <p:cNvPr id="13" name="Text Box 12"/>
          <p:cNvSpPr txBox="1"/>
          <p:nvPr/>
        </p:nvSpPr>
        <p:spPr>
          <a:xfrm>
            <a:off x="6744335" y="3221355"/>
            <a:ext cx="1201420" cy="245110"/>
          </a:xfrm>
          <a:prstGeom prst="rect">
            <a:avLst/>
          </a:prstGeom>
          <a:noFill/>
        </p:spPr>
        <p:txBody>
          <a:bodyPr wrap="square" rtlCol="0">
            <a:spAutoFit/>
          </a:bodyPr>
          <a:p>
            <a:pPr algn="ctr"/>
            <a:r>
              <a:rPr lang="en-IN" altLang="en-US" sz="1000" b="1">
                <a:latin typeface="Times New Roman" panose="02020603050405020304" charset="0"/>
                <a:cs typeface="Times New Roman" panose="02020603050405020304" charset="0"/>
              </a:rPr>
              <a:t>USER TABLE</a:t>
            </a:r>
            <a:endParaRPr lang="en-IN" altLang="en-US" sz="1000" b="1">
              <a:latin typeface="Times New Roman" panose="0202060305040502030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组合 13"/>
          <p:cNvGrpSpPr/>
          <p:nvPr/>
        </p:nvGrpSpPr>
        <p:grpSpPr>
          <a:xfrm>
            <a:off x="8707598" y="434190"/>
            <a:ext cx="207802" cy="177852"/>
            <a:chOff x="2602775" y="245660"/>
            <a:chExt cx="223844" cy="273453"/>
          </a:xfrm>
        </p:grpSpPr>
        <p:cxnSp>
          <p:nvCxnSpPr>
            <p:cNvPr id="15" name="直接连接符 14"/>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3581400" y="434340"/>
            <a:ext cx="3048000" cy="368300"/>
          </a:xfrm>
          <a:prstGeom prst="rect">
            <a:avLst/>
          </a:prstGeom>
          <a:noFill/>
        </p:spPr>
        <p:txBody>
          <a:bodyPr wrap="square" rtlCol="0">
            <a:spAutoFit/>
          </a:bodyPr>
          <a:p>
            <a:r>
              <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REFERENCE</a:t>
            </a:r>
            <a:endPar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sp>
        <p:nvSpPr>
          <p:cNvPr id="2" name="Text Box 1"/>
          <p:cNvSpPr txBox="1"/>
          <p:nvPr/>
        </p:nvSpPr>
        <p:spPr>
          <a:xfrm>
            <a:off x="819785" y="883920"/>
            <a:ext cx="7591425" cy="3965575"/>
          </a:xfrm>
          <a:prstGeom prst="rect">
            <a:avLst/>
          </a:prstGeom>
          <a:noFill/>
        </p:spPr>
        <p:txBody>
          <a:bodyPr wrap="square" rtlCol="0">
            <a:spAutoFit/>
          </a:bodyPr>
          <a:p>
            <a:pPr marL="285750" indent="-285750" algn="just">
              <a:lnSpc>
                <a:spcPct val="130000"/>
              </a:lnSpc>
              <a:buFont typeface="Arial" panose="020B0604020202020204" pitchFamily="34" charset="0"/>
              <a:buChar char="•"/>
            </a:pPr>
            <a:r>
              <a:rPr lang="en-US" altLang="en-US">
                <a:latin typeface="Times New Roman" panose="02020603050405020304" charset="0"/>
                <a:cs typeface="Times New Roman" panose="02020603050405020304" charset="0"/>
              </a:rPr>
              <a:t>Duckett, Jon. "HTML and CSS: Design and Build Websites." 1st Edition, Wiley, 2011.</a:t>
            </a:r>
            <a:endParaRPr lang="en-US" altLang="en-US">
              <a:latin typeface="Times New Roman" panose="02020603050405020304" charset="0"/>
              <a:cs typeface="Times New Roman" panose="02020603050405020304" charset="0"/>
            </a:endParaRPr>
          </a:p>
          <a:p>
            <a:pPr marL="285750" indent="-285750" algn="just">
              <a:lnSpc>
                <a:spcPct val="130000"/>
              </a:lnSpc>
              <a:buFont typeface="Arial" panose="020B0604020202020204" pitchFamily="34" charset="0"/>
              <a:buChar char="•"/>
            </a:pPr>
            <a:r>
              <a:rPr lang="en-US" altLang="en-US">
                <a:latin typeface="Times New Roman" panose="02020603050405020304" charset="0"/>
                <a:cs typeface="Times New Roman" panose="02020603050405020304" charset="0"/>
              </a:rPr>
              <a:t>Welling, Luke, and Thomson, Laura. "PHP and MySQL Web Development." 5th Edition, Addison-Wesley, 2016.</a:t>
            </a:r>
            <a:endParaRPr lang="en-US" altLang="en-US">
              <a:latin typeface="Times New Roman" panose="02020603050405020304" charset="0"/>
              <a:cs typeface="Times New Roman" panose="02020603050405020304" charset="0"/>
            </a:endParaRPr>
          </a:p>
          <a:p>
            <a:pPr marL="285750" indent="-285750" algn="just">
              <a:lnSpc>
                <a:spcPct val="130000"/>
              </a:lnSpc>
              <a:buFont typeface="Arial" panose="020B0604020202020204" pitchFamily="34" charset="0"/>
              <a:buChar char="•"/>
            </a:pPr>
            <a:r>
              <a:rPr lang="en-US" altLang="en-US">
                <a:latin typeface="Times New Roman" panose="02020603050405020304" charset="0"/>
                <a:cs typeface="Times New Roman" panose="02020603050405020304" charset="0"/>
              </a:rPr>
              <a:t>Ullman, Larry. "PHP and MySQL for Dynamic Web Sites: Visual QuickPro Guide." 5th Edition, Peachpit Press, 2020.</a:t>
            </a:r>
            <a:endParaRPr lang="en-US" altLang="en-US">
              <a:latin typeface="Times New Roman" panose="02020603050405020304" charset="0"/>
              <a:cs typeface="Times New Roman" panose="02020603050405020304" charset="0"/>
            </a:endParaRPr>
          </a:p>
          <a:p>
            <a:pPr marL="285750" indent="-285750" algn="just">
              <a:lnSpc>
                <a:spcPct val="130000"/>
              </a:lnSpc>
              <a:buFont typeface="Arial" panose="020B0604020202020204" pitchFamily="34" charset="0"/>
              <a:buChar char="•"/>
            </a:pPr>
            <a:r>
              <a:rPr lang="en-US" altLang="en-US">
                <a:latin typeface="Times New Roman" panose="02020603050405020304" charset="0"/>
                <a:cs typeface="Times New Roman" panose="02020603050405020304" charset="0"/>
              </a:rPr>
              <a:t>Robbins, Jennifer Niederst. "Learning PHP, MySQL &amp; JavaScript: With jQuery, CSS &amp; HTML5." 4th Edition, O'Reilly Media, 2018.</a:t>
            </a:r>
            <a:endParaRPr lang="en-US" altLang="en-US">
              <a:latin typeface="Times New Roman" panose="02020603050405020304" charset="0"/>
              <a:cs typeface="Times New Roman" panose="02020603050405020304" charset="0"/>
            </a:endParaRPr>
          </a:p>
          <a:p>
            <a:pPr marL="285750" indent="-285750" algn="just">
              <a:lnSpc>
                <a:spcPct val="130000"/>
              </a:lnSpc>
              <a:buFont typeface="Arial" panose="020B0604020202020204" pitchFamily="34" charset="0"/>
              <a:buChar char="•"/>
            </a:pPr>
            <a:r>
              <a:rPr lang="en-US" altLang="en-US">
                <a:latin typeface="Times New Roman" panose="02020603050405020304" charset="0"/>
                <a:cs typeface="Times New Roman" panose="02020603050405020304" charset="0"/>
              </a:rPr>
              <a:t>Williams, Robin Nixon. "Learning PHP, MySQL &amp; JavaScript: With jQuery, CSS &amp; HTML5." 4th Edition, O'Reilly Media, 2018.</a:t>
            </a:r>
            <a:endParaRPr lang="en-US" altLang="en-US">
              <a:latin typeface="Times New Roman" panose="02020603050405020304" charset="0"/>
              <a:cs typeface="Times New Roman" panose="02020603050405020304" charset="0"/>
            </a:endParaRPr>
          </a:p>
          <a:p>
            <a:r>
              <a:rPr lang="en-US" altLang="en-US"/>
              <a:t></a:t>
            </a: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直接连接符 30"/>
          <p:cNvCxnSpPr/>
          <p:nvPr/>
        </p:nvCxnSpPr>
        <p:spPr>
          <a:xfrm>
            <a:off x="8908677" y="2285598"/>
            <a:ext cx="0" cy="23896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674620" y="2113915"/>
            <a:ext cx="5558155" cy="768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b="1">
                <a:ln w="19050">
                  <a:noFill/>
                </a:ln>
                <a:solidFill>
                  <a:schemeClr val="tx1"/>
                </a:solidFill>
                <a:latin typeface="Philosopher" panose="00000500000000000000" charset="0"/>
                <a:ea typeface="+mj-ea"/>
                <a:cs typeface="Philosopher" panose="00000500000000000000" charset="0"/>
                <a:sym typeface="Inter" panose="02000503000000020004" charset="0"/>
              </a:rPr>
              <a:t>THANK YOU</a:t>
            </a:r>
            <a:r>
              <a:rPr lang="en-US" altLang="zh-CN" sz="4400" b="1">
                <a:ln w="19050">
                  <a:noFill/>
                </a:ln>
                <a:solidFill>
                  <a:schemeClr val="tx1"/>
                </a:solidFill>
                <a:latin typeface="Philosopher" panose="00000500000000000000" charset="0"/>
                <a:ea typeface="+mj-ea"/>
                <a:cs typeface="Philosopher" panose="00000500000000000000" charset="0"/>
                <a:sym typeface="Inter" panose="02000503000000020004" charset="0"/>
              </a:rPr>
              <a:t> !</a:t>
            </a:r>
            <a:endParaRPr lang="en-US" altLang="zh-CN" sz="4400" b="1">
              <a:ln w="19050">
                <a:noFill/>
              </a:ln>
              <a:solidFill>
                <a:schemeClr val="tx1"/>
              </a:solidFill>
              <a:latin typeface="Philosopher" panose="00000500000000000000" charset="0"/>
              <a:ea typeface="+mj-ea"/>
              <a:cs typeface="Philosopher" panose="00000500000000000000" charset="0"/>
              <a:sym typeface="Inter" panose="02000503000000020004" charset="0"/>
            </a:endParaRPr>
          </a:p>
        </p:txBody>
      </p:sp>
      <p:cxnSp>
        <p:nvCxnSpPr>
          <p:cNvPr id="8" name="直接连接符 7"/>
          <p:cNvCxnSpPr/>
          <p:nvPr/>
        </p:nvCxnSpPr>
        <p:spPr>
          <a:xfrm>
            <a:off x="647700" y="3668399"/>
            <a:ext cx="228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5"/>
          <p:cNvSpPr/>
          <p:nvPr/>
        </p:nvSpPr>
        <p:spPr>
          <a:xfrm>
            <a:off x="3898900" y="139065"/>
            <a:ext cx="1056005" cy="429895"/>
          </a:xfrm>
          <a:prstGeom prst="rect">
            <a:avLst/>
          </a:prstGeom>
          <a:noFill/>
          <a:ln>
            <a:noFill/>
          </a:ln>
        </p:spPr>
        <p:txBody>
          <a:bodyPr wrap="square" rtlCol="0">
            <a:spAutoFit/>
          </a:bodyPr>
          <a:p>
            <a:r>
              <a:rPr lang="en-IN" altLang="zh-CN" sz="2200">
                <a:ln w="38100">
                  <a:noFill/>
                </a:ln>
                <a:solidFill>
                  <a:schemeClr val="tx1"/>
                </a:solidFill>
                <a:latin typeface="Times New Roman" panose="02020603050405020304" charset="0"/>
                <a:ea typeface="+mj-ea"/>
                <a:cs typeface="Times New Roman" panose="02020603050405020304" charset="0"/>
                <a:sym typeface="+mn-lt"/>
              </a:rPr>
              <a:t>level 1</a:t>
            </a:r>
            <a:endParaRPr lang="en-IN" altLang="zh-CN" sz="2200">
              <a:ln w="38100">
                <a:noFill/>
              </a:ln>
              <a:solidFill>
                <a:schemeClr val="tx1"/>
              </a:solidFill>
              <a:latin typeface="Times New Roman" panose="02020603050405020304" charset="0"/>
              <a:ea typeface="+mj-ea"/>
              <a:cs typeface="Times New Roman" panose="02020603050405020304" charset="0"/>
              <a:sym typeface="+mn-lt"/>
            </a:endParaRPr>
          </a:p>
        </p:txBody>
      </p:sp>
      <p:sp>
        <p:nvSpPr>
          <p:cNvPr id="4" name="Oval 3"/>
          <p:cNvSpPr/>
          <p:nvPr/>
        </p:nvSpPr>
        <p:spPr>
          <a:xfrm>
            <a:off x="3655695" y="878840"/>
            <a:ext cx="1055370" cy="45720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9" name="Rectangles 8"/>
          <p:cNvSpPr/>
          <p:nvPr/>
        </p:nvSpPr>
        <p:spPr>
          <a:xfrm>
            <a:off x="1256665" y="895985"/>
            <a:ext cx="1019175" cy="358140"/>
          </a:xfrm>
          <a:prstGeom prst="rect">
            <a:avLst/>
          </a:prstGeom>
          <a:ln w="28575" cmpd="sng">
            <a:solidFill>
              <a:srgbClr val="141414"/>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6106795" y="895985"/>
            <a:ext cx="996315" cy="379730"/>
          </a:xfrm>
          <a:prstGeom prst="rect">
            <a:avLst/>
          </a:prstGeom>
          <a:ln w="28575" cmpd="sng">
            <a:solidFill>
              <a:srgbClr val="141414"/>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18" name="Straight Arrow Connector 17"/>
          <p:cNvCxnSpPr/>
          <p:nvPr/>
        </p:nvCxnSpPr>
        <p:spPr>
          <a:xfrm flipV="1">
            <a:off x="2299335" y="1107440"/>
            <a:ext cx="1323975" cy="317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9" name="Straight Arrow Connector 18"/>
          <p:cNvCxnSpPr/>
          <p:nvPr/>
        </p:nvCxnSpPr>
        <p:spPr>
          <a:xfrm flipV="1">
            <a:off x="1614805" y="4882515"/>
            <a:ext cx="3637280" cy="29845"/>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p:nvPr/>
        </p:nvCxnSpPr>
        <p:spPr>
          <a:xfrm flipH="1">
            <a:off x="1614805" y="1484630"/>
            <a:ext cx="1424305" cy="2603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p:nvPr/>
        </p:nvCxnSpPr>
        <p:spPr>
          <a:xfrm flipH="1">
            <a:off x="4726940" y="1107440"/>
            <a:ext cx="1363980" cy="1079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30" name="Text Box 29"/>
          <p:cNvSpPr txBox="1"/>
          <p:nvPr/>
        </p:nvSpPr>
        <p:spPr>
          <a:xfrm>
            <a:off x="3825240" y="978535"/>
            <a:ext cx="74993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START</a:t>
            </a:r>
            <a:endParaRPr lang="en-IN" altLang="en-US" sz="1200" b="1">
              <a:latin typeface="Times New Roman" panose="02020603050405020304" charset="0"/>
              <a:cs typeface="Times New Roman" panose="02020603050405020304" charset="0"/>
            </a:endParaRPr>
          </a:p>
        </p:txBody>
      </p:sp>
      <p:sp>
        <p:nvSpPr>
          <p:cNvPr id="31" name="Text Box 30"/>
          <p:cNvSpPr txBox="1"/>
          <p:nvPr/>
        </p:nvSpPr>
        <p:spPr>
          <a:xfrm>
            <a:off x="1427480" y="956310"/>
            <a:ext cx="70993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USER</a:t>
            </a:r>
            <a:endParaRPr lang="en-IN" altLang="en-US" sz="1200" b="1">
              <a:latin typeface="Times New Roman" panose="02020603050405020304" charset="0"/>
              <a:cs typeface="Times New Roman" panose="02020603050405020304" charset="0"/>
            </a:endParaRPr>
          </a:p>
        </p:txBody>
      </p:sp>
      <p:sp>
        <p:nvSpPr>
          <p:cNvPr id="32" name="Text Box 31"/>
          <p:cNvSpPr txBox="1"/>
          <p:nvPr/>
        </p:nvSpPr>
        <p:spPr>
          <a:xfrm>
            <a:off x="6162040" y="956310"/>
            <a:ext cx="92519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ADMIN</a:t>
            </a:r>
            <a:endParaRPr lang="en-IN" altLang="en-US" sz="1200" b="1">
              <a:latin typeface="Times New Roman" panose="02020603050405020304" charset="0"/>
              <a:cs typeface="Times New Roman" panose="02020603050405020304" charset="0"/>
            </a:endParaRPr>
          </a:p>
        </p:txBody>
      </p:sp>
      <p:cxnSp>
        <p:nvCxnSpPr>
          <p:cNvPr id="2" name="Straight Arrow Connector 1"/>
          <p:cNvCxnSpPr/>
          <p:nvPr/>
        </p:nvCxnSpPr>
        <p:spPr>
          <a:xfrm>
            <a:off x="1614805" y="1270000"/>
            <a:ext cx="8255" cy="624840"/>
          </a:xfrm>
          <a:prstGeom prst="straightConnector1">
            <a:avLst/>
          </a:prstGeom>
          <a:ln>
            <a:solidFill>
              <a:srgbClr val="141414"/>
            </a:solidFill>
            <a:tailEnd type="arrow"/>
          </a:ln>
        </p:spPr>
        <p:style>
          <a:lnRef idx="2">
            <a:schemeClr val="accent1"/>
          </a:lnRef>
          <a:fillRef idx="0">
            <a:srgbClr val="FFFFFF"/>
          </a:fillRef>
          <a:effectRef idx="0">
            <a:srgbClr val="FFFFFF"/>
          </a:effectRef>
          <a:fontRef idx="minor">
            <a:schemeClr val="tx1"/>
          </a:fontRef>
        </p:style>
      </p:cxnSp>
      <p:sp>
        <p:nvSpPr>
          <p:cNvPr id="7" name="Text Box 6"/>
          <p:cNvSpPr txBox="1"/>
          <p:nvPr/>
        </p:nvSpPr>
        <p:spPr>
          <a:xfrm>
            <a:off x="1177290" y="1963420"/>
            <a:ext cx="70993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LOGIN</a:t>
            </a:r>
            <a:endParaRPr lang="en-IN" altLang="en-US" sz="1200" b="1">
              <a:latin typeface="Times New Roman" panose="02020603050405020304" charset="0"/>
              <a:cs typeface="Times New Roman" panose="02020603050405020304" charset="0"/>
            </a:endParaRPr>
          </a:p>
        </p:txBody>
      </p:sp>
      <p:cxnSp>
        <p:nvCxnSpPr>
          <p:cNvPr id="11" name="Straight Connector 10"/>
          <p:cNvCxnSpPr>
            <a:endCxn id="8" idx="0"/>
          </p:cNvCxnSpPr>
          <p:nvPr/>
        </p:nvCxnSpPr>
        <p:spPr>
          <a:xfrm>
            <a:off x="3053080" y="1477645"/>
            <a:ext cx="8890" cy="403225"/>
          </a:xfrm>
          <a:prstGeom prst="line">
            <a:avLst/>
          </a:prstGeom>
          <a:ln>
            <a:solidFill>
              <a:srgbClr val="141414"/>
            </a:solidFill>
          </a:ln>
        </p:spPr>
        <p:style>
          <a:lnRef idx="2">
            <a:schemeClr val="accent1"/>
          </a:lnRef>
          <a:fillRef idx="0">
            <a:srgbClr val="FFFFFF"/>
          </a:fillRef>
          <a:effectRef idx="0">
            <a:srgbClr val="FFFFFF"/>
          </a:effectRef>
          <a:fontRef idx="minor">
            <a:schemeClr val="tx1"/>
          </a:fontRef>
        </p:style>
      </p:cxnSp>
      <p:cxnSp>
        <p:nvCxnSpPr>
          <p:cNvPr id="12" name="Straight Connector 11"/>
          <p:cNvCxnSpPr>
            <a:stCxn id="10" idx="1"/>
            <a:endCxn id="5" idx="3"/>
          </p:cNvCxnSpPr>
          <p:nvPr/>
        </p:nvCxnSpPr>
        <p:spPr>
          <a:xfrm flipH="1">
            <a:off x="2059940" y="2124075"/>
            <a:ext cx="481330" cy="16510"/>
          </a:xfrm>
          <a:prstGeom prst="line">
            <a:avLst/>
          </a:prstGeom>
          <a:ln>
            <a:solidFill>
              <a:srgbClr val="141414"/>
            </a:solidFill>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2596515" y="1963420"/>
            <a:ext cx="108648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REGISTER</a:t>
            </a:r>
            <a:endParaRPr lang="en-IN" altLang="en-US" sz="1200" b="1">
              <a:latin typeface="Times New Roman" panose="02020603050405020304" charset="0"/>
              <a:cs typeface="Times New Roman" panose="02020603050405020304" charset="0"/>
            </a:endParaRPr>
          </a:p>
        </p:txBody>
      </p:sp>
      <p:cxnSp>
        <p:nvCxnSpPr>
          <p:cNvPr id="14" name="Straight Connector 13"/>
          <p:cNvCxnSpPr/>
          <p:nvPr/>
        </p:nvCxnSpPr>
        <p:spPr>
          <a:xfrm flipH="1">
            <a:off x="1614805" y="2362200"/>
            <a:ext cx="10160" cy="254127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5" name="Rectangles 14"/>
          <p:cNvSpPr/>
          <p:nvPr/>
        </p:nvSpPr>
        <p:spPr>
          <a:xfrm>
            <a:off x="2227580" y="2527300"/>
            <a:ext cx="1671320" cy="310515"/>
          </a:xfrm>
          <a:prstGeom prst="rect">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6" name="Rectangles 15"/>
          <p:cNvSpPr/>
          <p:nvPr/>
        </p:nvSpPr>
        <p:spPr>
          <a:xfrm>
            <a:off x="2227580" y="2957195"/>
            <a:ext cx="1671320" cy="310515"/>
          </a:xfrm>
          <a:prstGeom prst="rect">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0" name="Rectangles 19"/>
          <p:cNvSpPr/>
          <p:nvPr/>
        </p:nvSpPr>
        <p:spPr>
          <a:xfrm>
            <a:off x="2227580" y="3346450"/>
            <a:ext cx="1671320" cy="310515"/>
          </a:xfrm>
          <a:prstGeom prst="rect">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3" name="Rectangles 22"/>
          <p:cNvSpPr/>
          <p:nvPr/>
        </p:nvSpPr>
        <p:spPr>
          <a:xfrm>
            <a:off x="3364865" y="4355465"/>
            <a:ext cx="1671320" cy="310515"/>
          </a:xfrm>
          <a:prstGeom prst="rect">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6" name="Text Box 25"/>
          <p:cNvSpPr txBox="1"/>
          <p:nvPr/>
        </p:nvSpPr>
        <p:spPr>
          <a:xfrm>
            <a:off x="2227580" y="2563495"/>
            <a:ext cx="179387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SEARCH PRODUCTS</a:t>
            </a:r>
            <a:endParaRPr lang="en-IN" altLang="en-US" sz="1200" b="1">
              <a:latin typeface="Times New Roman" panose="02020603050405020304" charset="0"/>
              <a:cs typeface="Times New Roman" panose="02020603050405020304" charset="0"/>
            </a:endParaRPr>
          </a:p>
        </p:txBody>
      </p:sp>
      <p:sp>
        <p:nvSpPr>
          <p:cNvPr id="33" name="Text Box 32"/>
          <p:cNvSpPr txBox="1"/>
          <p:nvPr/>
        </p:nvSpPr>
        <p:spPr>
          <a:xfrm>
            <a:off x="2298700" y="2981960"/>
            <a:ext cx="164655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VIEW PRODUCTS</a:t>
            </a:r>
            <a:endParaRPr lang="en-IN" altLang="en-US" sz="1200" b="1">
              <a:latin typeface="Times New Roman" panose="02020603050405020304" charset="0"/>
              <a:cs typeface="Times New Roman" panose="02020603050405020304" charset="0"/>
            </a:endParaRPr>
          </a:p>
        </p:txBody>
      </p:sp>
      <p:sp>
        <p:nvSpPr>
          <p:cNvPr id="35" name="Text Box 34"/>
          <p:cNvSpPr txBox="1"/>
          <p:nvPr/>
        </p:nvSpPr>
        <p:spPr>
          <a:xfrm>
            <a:off x="2371725" y="3344545"/>
            <a:ext cx="152717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ADD TO CART</a:t>
            </a:r>
            <a:endParaRPr lang="en-IN" altLang="en-US" sz="1200" b="1">
              <a:latin typeface="Times New Roman" panose="02020603050405020304" charset="0"/>
              <a:cs typeface="Times New Roman" panose="02020603050405020304" charset="0"/>
            </a:endParaRPr>
          </a:p>
        </p:txBody>
      </p:sp>
      <p:sp>
        <p:nvSpPr>
          <p:cNvPr id="37" name="Text Box 36"/>
          <p:cNvSpPr txBox="1"/>
          <p:nvPr/>
        </p:nvSpPr>
        <p:spPr>
          <a:xfrm>
            <a:off x="2541270" y="3891915"/>
            <a:ext cx="108648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PAYMENT</a:t>
            </a:r>
            <a:endParaRPr lang="en-IN" altLang="en-US" sz="1200" b="1">
              <a:latin typeface="Times New Roman" panose="02020603050405020304" charset="0"/>
              <a:cs typeface="Times New Roman" panose="02020603050405020304" charset="0"/>
            </a:endParaRPr>
          </a:p>
        </p:txBody>
      </p:sp>
      <p:sp>
        <p:nvSpPr>
          <p:cNvPr id="38" name="Rectangles 37"/>
          <p:cNvSpPr/>
          <p:nvPr/>
        </p:nvSpPr>
        <p:spPr>
          <a:xfrm>
            <a:off x="5582920" y="3856990"/>
            <a:ext cx="1504315" cy="310515"/>
          </a:xfrm>
          <a:prstGeom prst="rect">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39" name="Straight Connector 38"/>
          <p:cNvCxnSpPr/>
          <p:nvPr/>
        </p:nvCxnSpPr>
        <p:spPr>
          <a:xfrm>
            <a:off x="2848610" y="4266565"/>
            <a:ext cx="0" cy="2343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0" name="Straight Arrow Connector 39"/>
          <p:cNvCxnSpPr>
            <a:endCxn id="23" idx="1"/>
          </p:cNvCxnSpPr>
          <p:nvPr/>
        </p:nvCxnSpPr>
        <p:spPr>
          <a:xfrm>
            <a:off x="2848610" y="4505325"/>
            <a:ext cx="516255" cy="57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1" name="Straight Connector 40"/>
          <p:cNvCxnSpPr/>
          <p:nvPr/>
        </p:nvCxnSpPr>
        <p:spPr>
          <a:xfrm flipV="1">
            <a:off x="3559810" y="4055110"/>
            <a:ext cx="657860" cy="889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2" name="Straight Connector 41"/>
          <p:cNvCxnSpPr/>
          <p:nvPr/>
        </p:nvCxnSpPr>
        <p:spPr>
          <a:xfrm>
            <a:off x="4201160" y="3211830"/>
            <a:ext cx="16510" cy="8432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3" name="Straight Arrow Connector 42"/>
          <p:cNvCxnSpPr/>
          <p:nvPr/>
        </p:nvCxnSpPr>
        <p:spPr>
          <a:xfrm flipH="1">
            <a:off x="3875405" y="3201035"/>
            <a:ext cx="352425" cy="6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Straight Connector 43"/>
          <p:cNvCxnSpPr/>
          <p:nvPr/>
        </p:nvCxnSpPr>
        <p:spPr>
          <a:xfrm flipH="1">
            <a:off x="5252085" y="3951605"/>
            <a:ext cx="7620" cy="93726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5" name="Straight Arrow Connector 44"/>
          <p:cNvCxnSpPr/>
          <p:nvPr/>
        </p:nvCxnSpPr>
        <p:spPr>
          <a:xfrm>
            <a:off x="5252085" y="3951605"/>
            <a:ext cx="352425" cy="63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7" name="Straight Arrow Connector 46"/>
          <p:cNvCxnSpPr/>
          <p:nvPr/>
        </p:nvCxnSpPr>
        <p:spPr>
          <a:xfrm>
            <a:off x="6414135" y="1275715"/>
            <a:ext cx="7620" cy="400050"/>
          </a:xfrm>
          <a:prstGeom prst="straightConnector1">
            <a:avLst/>
          </a:prstGeom>
          <a:ln>
            <a:solidFill>
              <a:srgbClr val="141414"/>
            </a:solidFill>
            <a:tailEnd type="arrow"/>
          </a:ln>
        </p:spPr>
        <p:style>
          <a:lnRef idx="2">
            <a:schemeClr val="accent1"/>
          </a:lnRef>
          <a:fillRef idx="0">
            <a:srgbClr val="FFFFFF"/>
          </a:fillRef>
          <a:effectRef idx="0">
            <a:srgbClr val="FFFFFF"/>
          </a:effectRef>
          <a:fontRef idx="minor">
            <a:schemeClr val="tx1"/>
          </a:fontRef>
        </p:style>
      </p:cxnSp>
      <p:cxnSp>
        <p:nvCxnSpPr>
          <p:cNvPr id="48" name="Straight Arrow Connector 47"/>
          <p:cNvCxnSpPr>
            <a:stCxn id="46" idx="2"/>
          </p:cNvCxnSpPr>
          <p:nvPr/>
        </p:nvCxnSpPr>
        <p:spPr>
          <a:xfrm>
            <a:off x="6417945" y="2186940"/>
            <a:ext cx="12065" cy="1661160"/>
          </a:xfrm>
          <a:prstGeom prst="straightConnector1">
            <a:avLst/>
          </a:prstGeom>
          <a:ln>
            <a:solidFill>
              <a:srgbClr val="141414"/>
            </a:solidFill>
            <a:tailEnd type="arrow"/>
          </a:ln>
        </p:spPr>
        <p:style>
          <a:lnRef idx="2">
            <a:schemeClr val="accent1"/>
          </a:lnRef>
          <a:fillRef idx="0">
            <a:srgbClr val="FFFFFF"/>
          </a:fillRef>
          <a:effectRef idx="0">
            <a:srgbClr val="FFFFFF"/>
          </a:effectRef>
          <a:fontRef idx="minor">
            <a:schemeClr val="tx1"/>
          </a:fontRef>
        </p:style>
      </p:cxnSp>
      <p:cxnSp>
        <p:nvCxnSpPr>
          <p:cNvPr id="49" name="Straight Arrow Connector 48"/>
          <p:cNvCxnSpPr/>
          <p:nvPr/>
        </p:nvCxnSpPr>
        <p:spPr>
          <a:xfrm rot="16200000">
            <a:off x="6722110" y="3169285"/>
            <a:ext cx="8255" cy="624840"/>
          </a:xfrm>
          <a:prstGeom prst="straightConnector1">
            <a:avLst/>
          </a:prstGeom>
          <a:ln>
            <a:solidFill>
              <a:srgbClr val="141414"/>
            </a:solidFill>
            <a:tailEnd type="arrow"/>
          </a:ln>
        </p:spPr>
        <p:style>
          <a:lnRef idx="2">
            <a:schemeClr val="accent1"/>
          </a:lnRef>
          <a:fillRef idx="0">
            <a:srgbClr val="FFFFFF"/>
          </a:fillRef>
          <a:effectRef idx="0">
            <a:srgbClr val="FFFFFF"/>
          </a:effectRef>
          <a:fontRef idx="minor">
            <a:schemeClr val="tx1"/>
          </a:fontRef>
        </p:style>
      </p:cxnSp>
      <p:cxnSp>
        <p:nvCxnSpPr>
          <p:cNvPr id="50" name="Straight Arrow Connector 49"/>
          <p:cNvCxnSpPr/>
          <p:nvPr/>
        </p:nvCxnSpPr>
        <p:spPr>
          <a:xfrm rot="16200000">
            <a:off x="6722110" y="2797810"/>
            <a:ext cx="8255" cy="624840"/>
          </a:xfrm>
          <a:prstGeom prst="straightConnector1">
            <a:avLst/>
          </a:prstGeom>
          <a:ln>
            <a:solidFill>
              <a:srgbClr val="141414"/>
            </a:solidFill>
            <a:tailEnd type="arrow"/>
          </a:ln>
        </p:spPr>
        <p:style>
          <a:lnRef idx="2">
            <a:schemeClr val="accent1"/>
          </a:lnRef>
          <a:fillRef idx="0">
            <a:srgbClr val="FFFFFF"/>
          </a:fillRef>
          <a:effectRef idx="0">
            <a:srgbClr val="FFFFFF"/>
          </a:effectRef>
          <a:fontRef idx="minor">
            <a:schemeClr val="tx1"/>
          </a:fontRef>
        </p:style>
      </p:cxnSp>
      <p:cxnSp>
        <p:nvCxnSpPr>
          <p:cNvPr id="51" name="Straight Arrow Connector 50"/>
          <p:cNvCxnSpPr/>
          <p:nvPr/>
        </p:nvCxnSpPr>
        <p:spPr>
          <a:xfrm rot="16200000">
            <a:off x="6722110" y="2388870"/>
            <a:ext cx="8255" cy="624840"/>
          </a:xfrm>
          <a:prstGeom prst="straightConnector1">
            <a:avLst/>
          </a:prstGeom>
          <a:ln>
            <a:solidFill>
              <a:srgbClr val="141414"/>
            </a:solidFill>
            <a:tailEnd type="arrow"/>
          </a:ln>
        </p:spPr>
        <p:style>
          <a:lnRef idx="2">
            <a:schemeClr val="accent1"/>
          </a:lnRef>
          <a:fillRef idx="0">
            <a:srgbClr val="FFFFFF"/>
          </a:fillRef>
          <a:effectRef idx="0">
            <a:srgbClr val="FFFFFF"/>
          </a:effectRef>
          <a:fontRef idx="minor">
            <a:schemeClr val="tx1"/>
          </a:fontRef>
        </p:style>
      </p:cxnSp>
      <p:cxnSp>
        <p:nvCxnSpPr>
          <p:cNvPr id="52" name="Straight Arrow Connector 51"/>
          <p:cNvCxnSpPr/>
          <p:nvPr/>
        </p:nvCxnSpPr>
        <p:spPr>
          <a:xfrm rot="16200000">
            <a:off x="6722110" y="2078990"/>
            <a:ext cx="8255" cy="624840"/>
          </a:xfrm>
          <a:prstGeom prst="straightConnector1">
            <a:avLst/>
          </a:prstGeom>
          <a:ln>
            <a:solidFill>
              <a:srgbClr val="141414"/>
            </a:solidFill>
            <a:tailEnd type="arrow"/>
          </a:ln>
        </p:spPr>
        <p:style>
          <a:lnRef idx="2">
            <a:schemeClr val="accent1"/>
          </a:lnRef>
          <a:fillRef idx="0">
            <a:srgbClr val="FFFFFF"/>
          </a:fillRef>
          <a:effectRef idx="0">
            <a:srgbClr val="FFFFFF"/>
          </a:effectRef>
          <a:fontRef idx="minor">
            <a:schemeClr val="tx1"/>
          </a:fontRef>
        </p:style>
      </p:cxnSp>
      <p:sp>
        <p:nvSpPr>
          <p:cNvPr id="53" name="Rectangles 52"/>
          <p:cNvSpPr/>
          <p:nvPr/>
        </p:nvSpPr>
        <p:spPr>
          <a:xfrm>
            <a:off x="7042785" y="3344545"/>
            <a:ext cx="1504315" cy="310515"/>
          </a:xfrm>
          <a:prstGeom prst="rect">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4" name="Rectangles 53"/>
          <p:cNvSpPr/>
          <p:nvPr/>
        </p:nvSpPr>
        <p:spPr>
          <a:xfrm>
            <a:off x="7038975" y="2947035"/>
            <a:ext cx="1500505" cy="310515"/>
          </a:xfrm>
          <a:prstGeom prst="rect">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5" name="Rectangles 54"/>
          <p:cNvSpPr/>
          <p:nvPr/>
        </p:nvSpPr>
        <p:spPr>
          <a:xfrm>
            <a:off x="7038975" y="2527300"/>
            <a:ext cx="1504315" cy="310515"/>
          </a:xfrm>
          <a:prstGeom prst="rect">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6" name="Rectangles 55"/>
          <p:cNvSpPr/>
          <p:nvPr/>
        </p:nvSpPr>
        <p:spPr>
          <a:xfrm>
            <a:off x="7038975" y="2140585"/>
            <a:ext cx="1504315" cy="310515"/>
          </a:xfrm>
          <a:prstGeom prst="rect">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7" name="Rectangles 56"/>
          <p:cNvSpPr/>
          <p:nvPr/>
        </p:nvSpPr>
        <p:spPr>
          <a:xfrm>
            <a:off x="7103110" y="4266565"/>
            <a:ext cx="1504315" cy="310515"/>
          </a:xfrm>
          <a:prstGeom prst="rect">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8" name="Oval 57"/>
          <p:cNvSpPr/>
          <p:nvPr/>
        </p:nvSpPr>
        <p:spPr>
          <a:xfrm>
            <a:off x="5803265" y="4500880"/>
            <a:ext cx="1055370" cy="45720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0" name="Text Box 59"/>
          <p:cNvSpPr txBox="1"/>
          <p:nvPr/>
        </p:nvSpPr>
        <p:spPr>
          <a:xfrm>
            <a:off x="6062980" y="1784350"/>
            <a:ext cx="70993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LOGIN</a:t>
            </a:r>
            <a:endParaRPr lang="en-IN" altLang="en-US" sz="1200" b="1">
              <a:latin typeface="Times New Roman" panose="02020603050405020304" charset="0"/>
              <a:cs typeface="Times New Roman" panose="02020603050405020304" charset="0"/>
            </a:endParaRPr>
          </a:p>
        </p:txBody>
      </p:sp>
      <p:sp>
        <p:nvSpPr>
          <p:cNvPr id="61" name="Text Box 60"/>
          <p:cNvSpPr txBox="1"/>
          <p:nvPr/>
        </p:nvSpPr>
        <p:spPr>
          <a:xfrm>
            <a:off x="6062980" y="4613275"/>
            <a:ext cx="74993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STOP</a:t>
            </a:r>
            <a:endParaRPr lang="en-IN" altLang="en-US" sz="1200" b="1">
              <a:latin typeface="Times New Roman" panose="02020603050405020304" charset="0"/>
              <a:cs typeface="Times New Roman" panose="02020603050405020304" charset="0"/>
            </a:endParaRPr>
          </a:p>
        </p:txBody>
      </p:sp>
      <p:sp>
        <p:nvSpPr>
          <p:cNvPr id="63" name="Text Box 62"/>
          <p:cNvSpPr txBox="1"/>
          <p:nvPr/>
        </p:nvSpPr>
        <p:spPr>
          <a:xfrm>
            <a:off x="7103110" y="2140585"/>
            <a:ext cx="169608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ADD PRODUCTS</a:t>
            </a:r>
            <a:endParaRPr lang="en-IN" altLang="en-US" sz="1200" b="1">
              <a:latin typeface="Times New Roman" panose="02020603050405020304" charset="0"/>
              <a:cs typeface="Times New Roman" panose="02020603050405020304" charset="0"/>
            </a:endParaRPr>
          </a:p>
        </p:txBody>
      </p:sp>
      <p:sp>
        <p:nvSpPr>
          <p:cNvPr id="64" name="Text Box 63"/>
          <p:cNvSpPr txBox="1"/>
          <p:nvPr/>
        </p:nvSpPr>
        <p:spPr>
          <a:xfrm>
            <a:off x="3364865" y="4390390"/>
            <a:ext cx="177546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CASH ON DELIVERY</a:t>
            </a:r>
            <a:endParaRPr lang="en-IN" altLang="en-US" sz="1200" b="1">
              <a:latin typeface="Times New Roman" panose="02020603050405020304" charset="0"/>
              <a:cs typeface="Times New Roman" panose="02020603050405020304" charset="0"/>
            </a:endParaRPr>
          </a:p>
        </p:txBody>
      </p:sp>
      <p:sp>
        <p:nvSpPr>
          <p:cNvPr id="65" name="Text Box 64"/>
          <p:cNvSpPr txBox="1"/>
          <p:nvPr/>
        </p:nvSpPr>
        <p:spPr>
          <a:xfrm>
            <a:off x="5977255" y="3856990"/>
            <a:ext cx="88138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LOGOUT</a:t>
            </a:r>
            <a:endParaRPr lang="en-IN" altLang="en-US" sz="1200" b="1">
              <a:latin typeface="Times New Roman" panose="02020603050405020304" charset="0"/>
              <a:cs typeface="Times New Roman" panose="02020603050405020304" charset="0"/>
            </a:endParaRPr>
          </a:p>
        </p:txBody>
      </p:sp>
      <p:sp>
        <p:nvSpPr>
          <p:cNvPr id="66" name="Text Box 65"/>
          <p:cNvSpPr txBox="1"/>
          <p:nvPr/>
        </p:nvSpPr>
        <p:spPr>
          <a:xfrm>
            <a:off x="7462520" y="4301490"/>
            <a:ext cx="107696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REPORTS</a:t>
            </a:r>
            <a:endParaRPr lang="en-IN" altLang="en-US" sz="1200" b="1">
              <a:latin typeface="Times New Roman" panose="02020603050405020304" charset="0"/>
              <a:cs typeface="Times New Roman" panose="02020603050405020304" charset="0"/>
            </a:endParaRPr>
          </a:p>
        </p:txBody>
      </p:sp>
      <p:sp>
        <p:nvSpPr>
          <p:cNvPr id="67" name="Text Box 66"/>
          <p:cNvSpPr txBox="1"/>
          <p:nvPr/>
        </p:nvSpPr>
        <p:spPr>
          <a:xfrm>
            <a:off x="7038975" y="2563495"/>
            <a:ext cx="169608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ADD CATEGORY</a:t>
            </a:r>
            <a:endParaRPr lang="en-IN" altLang="en-US" sz="1200" b="1">
              <a:latin typeface="Times New Roman" panose="02020603050405020304" charset="0"/>
              <a:cs typeface="Times New Roman" panose="02020603050405020304" charset="0"/>
            </a:endParaRPr>
          </a:p>
        </p:txBody>
      </p:sp>
      <p:sp>
        <p:nvSpPr>
          <p:cNvPr id="68" name="Text Box 67"/>
          <p:cNvSpPr txBox="1"/>
          <p:nvPr/>
        </p:nvSpPr>
        <p:spPr>
          <a:xfrm>
            <a:off x="7038975" y="2992120"/>
            <a:ext cx="169608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ADD AGEGROUPS</a:t>
            </a:r>
            <a:endParaRPr lang="en-IN" altLang="en-US" sz="1200" b="1">
              <a:latin typeface="Times New Roman" panose="02020603050405020304" charset="0"/>
              <a:cs typeface="Times New Roman" panose="02020603050405020304" charset="0"/>
            </a:endParaRPr>
          </a:p>
        </p:txBody>
      </p:sp>
      <p:sp>
        <p:nvSpPr>
          <p:cNvPr id="69" name="Text Box 68"/>
          <p:cNvSpPr txBox="1"/>
          <p:nvPr/>
        </p:nvSpPr>
        <p:spPr>
          <a:xfrm>
            <a:off x="6946900" y="3346450"/>
            <a:ext cx="169608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MANAGE PAYMENT</a:t>
            </a:r>
            <a:endParaRPr lang="en-IN" altLang="en-US" sz="1200" b="1">
              <a:latin typeface="Times New Roman" panose="02020603050405020304" charset="0"/>
              <a:cs typeface="Times New Roman" panose="02020603050405020304" charset="0"/>
            </a:endParaRPr>
          </a:p>
        </p:txBody>
      </p:sp>
      <p:cxnSp>
        <p:nvCxnSpPr>
          <p:cNvPr id="70" name="Straight Arrow Connector 69"/>
          <p:cNvCxnSpPr/>
          <p:nvPr/>
        </p:nvCxnSpPr>
        <p:spPr>
          <a:xfrm>
            <a:off x="6381750" y="4174490"/>
            <a:ext cx="8255" cy="358775"/>
          </a:xfrm>
          <a:prstGeom prst="straightConnector1">
            <a:avLst/>
          </a:prstGeom>
          <a:ln>
            <a:solidFill>
              <a:srgbClr val="141414"/>
            </a:solidFill>
            <a:tailEnd type="arrow"/>
          </a:ln>
        </p:spPr>
        <p:style>
          <a:lnRef idx="2">
            <a:schemeClr val="accent1"/>
          </a:lnRef>
          <a:fillRef idx="0">
            <a:srgbClr val="FFFFFF"/>
          </a:fillRef>
          <a:effectRef idx="0">
            <a:srgbClr val="FFFFFF"/>
          </a:effectRef>
          <a:fontRef idx="minor">
            <a:schemeClr val="tx1"/>
          </a:fontRef>
        </p:style>
      </p:cxnSp>
      <p:cxnSp>
        <p:nvCxnSpPr>
          <p:cNvPr id="71" name="Straight Arrow Connector 70"/>
          <p:cNvCxnSpPr/>
          <p:nvPr/>
        </p:nvCxnSpPr>
        <p:spPr>
          <a:xfrm flipH="1">
            <a:off x="8607425" y="4476750"/>
            <a:ext cx="297180" cy="0"/>
          </a:xfrm>
          <a:prstGeom prst="straightConnector1">
            <a:avLst/>
          </a:prstGeom>
          <a:ln>
            <a:solidFill>
              <a:srgbClr val="141414"/>
            </a:solidFill>
            <a:tailEnd type="arrow"/>
          </a:ln>
        </p:spPr>
        <p:style>
          <a:lnRef idx="2">
            <a:schemeClr val="accent1"/>
          </a:lnRef>
          <a:fillRef idx="0">
            <a:srgbClr val="FFFFFF"/>
          </a:fillRef>
          <a:effectRef idx="0">
            <a:srgbClr val="FFFFFF"/>
          </a:effectRef>
          <a:fontRef idx="minor">
            <a:schemeClr val="tx1"/>
          </a:fontRef>
        </p:style>
      </p:cxnSp>
      <p:cxnSp>
        <p:nvCxnSpPr>
          <p:cNvPr id="72" name="Straight Connector 71"/>
          <p:cNvCxnSpPr/>
          <p:nvPr/>
        </p:nvCxnSpPr>
        <p:spPr>
          <a:xfrm>
            <a:off x="8896985" y="1078865"/>
            <a:ext cx="7620" cy="339788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73" name="Straight Connector 72"/>
          <p:cNvCxnSpPr/>
          <p:nvPr/>
        </p:nvCxnSpPr>
        <p:spPr>
          <a:xfrm flipH="1">
            <a:off x="7164070" y="1078865"/>
            <a:ext cx="1740535" cy="1651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6" name="Oval 5"/>
          <p:cNvSpPr/>
          <p:nvPr/>
        </p:nvSpPr>
        <p:spPr>
          <a:xfrm>
            <a:off x="1004570" y="1880870"/>
            <a:ext cx="1055370" cy="45720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Oval 7"/>
          <p:cNvSpPr/>
          <p:nvPr/>
        </p:nvSpPr>
        <p:spPr>
          <a:xfrm>
            <a:off x="2534285" y="1880870"/>
            <a:ext cx="1055370" cy="45720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1" name="Oval 20"/>
          <p:cNvSpPr/>
          <p:nvPr/>
        </p:nvSpPr>
        <p:spPr>
          <a:xfrm>
            <a:off x="5891530" y="1683385"/>
            <a:ext cx="1055370" cy="45720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5" name="Oval 24"/>
          <p:cNvSpPr/>
          <p:nvPr/>
        </p:nvSpPr>
        <p:spPr>
          <a:xfrm>
            <a:off x="2504440" y="3892550"/>
            <a:ext cx="1055370" cy="374015"/>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27" name="Straight Connector 26"/>
          <p:cNvCxnSpPr/>
          <p:nvPr/>
        </p:nvCxnSpPr>
        <p:spPr>
          <a:xfrm>
            <a:off x="96203" y="2330133"/>
            <a:ext cx="793750" cy="762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8" name="Straight Connector 27"/>
          <p:cNvCxnSpPr/>
          <p:nvPr/>
        </p:nvCxnSpPr>
        <p:spPr>
          <a:xfrm flipV="1">
            <a:off x="118428" y="1963103"/>
            <a:ext cx="771525" cy="63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118745" y="1901825"/>
            <a:ext cx="1571625" cy="460375"/>
          </a:xfrm>
          <a:prstGeom prst="rect">
            <a:avLst/>
          </a:prstGeom>
          <a:noFill/>
        </p:spPr>
        <p:txBody>
          <a:bodyPr wrap="square" rtlCol="0">
            <a:spAutoFit/>
          </a:bodyPr>
          <a:p>
            <a:r>
              <a:rPr lang="en-IN" altLang="en-US" sz="1200">
                <a:latin typeface="Times New Roman" panose="02020603050405020304" charset="0"/>
                <a:cs typeface="Times New Roman" panose="02020603050405020304" charset="0"/>
              </a:rPr>
              <a:t>USER</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 TABLE</a:t>
            </a:r>
            <a:endParaRPr lang="en-IN" altLang="en-US" sz="1200">
              <a:latin typeface="Times New Roman" panose="02020603050405020304" charset="0"/>
              <a:cs typeface="Times New Roman" panose="02020603050405020304" charset="0"/>
            </a:endParaRPr>
          </a:p>
        </p:txBody>
      </p:sp>
      <p:cxnSp>
        <p:nvCxnSpPr>
          <p:cNvPr id="34" name="Straight Connector 33"/>
          <p:cNvCxnSpPr/>
          <p:nvPr/>
        </p:nvCxnSpPr>
        <p:spPr>
          <a:xfrm flipH="1" flipV="1">
            <a:off x="7805420" y="1484630"/>
            <a:ext cx="734060" cy="889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59" name="Straight Connector 58"/>
          <p:cNvCxnSpPr/>
          <p:nvPr/>
        </p:nvCxnSpPr>
        <p:spPr>
          <a:xfrm flipV="1">
            <a:off x="250190" y="3338195"/>
            <a:ext cx="851535" cy="762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62" name="Straight Connector 61"/>
          <p:cNvCxnSpPr/>
          <p:nvPr/>
        </p:nvCxnSpPr>
        <p:spPr>
          <a:xfrm flipH="1">
            <a:off x="8023860" y="1731645"/>
            <a:ext cx="10160" cy="4114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74" name="Straight Connector 73"/>
          <p:cNvCxnSpPr/>
          <p:nvPr/>
        </p:nvCxnSpPr>
        <p:spPr>
          <a:xfrm flipH="1" flipV="1">
            <a:off x="7813040" y="1731645"/>
            <a:ext cx="734060" cy="889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5" name="Text Box 74"/>
          <p:cNvSpPr txBox="1"/>
          <p:nvPr/>
        </p:nvSpPr>
        <p:spPr>
          <a:xfrm>
            <a:off x="7760970" y="1464945"/>
            <a:ext cx="1571625" cy="275590"/>
          </a:xfrm>
          <a:prstGeom prst="rect">
            <a:avLst/>
          </a:prstGeom>
          <a:noFill/>
        </p:spPr>
        <p:txBody>
          <a:bodyPr wrap="square" rtlCol="0">
            <a:spAutoFit/>
          </a:bodyPr>
          <a:p>
            <a:r>
              <a:rPr lang="en-IN" altLang="en-US" sz="1200">
                <a:latin typeface="Times New Roman" panose="02020603050405020304" charset="0"/>
                <a:cs typeface="Times New Roman" panose="02020603050405020304" charset="0"/>
              </a:rPr>
              <a:t>PRODUCTS</a:t>
            </a:r>
            <a:endParaRPr lang="en-IN" altLang="en-US" sz="1200">
              <a:latin typeface="Times New Roman" panose="02020603050405020304" charset="0"/>
              <a:cs typeface="Times New Roman" panose="02020603050405020304" charset="0"/>
            </a:endParaRPr>
          </a:p>
        </p:txBody>
      </p:sp>
      <p:cxnSp>
        <p:nvCxnSpPr>
          <p:cNvPr id="76" name="Straight Connector 75"/>
          <p:cNvCxnSpPr/>
          <p:nvPr/>
        </p:nvCxnSpPr>
        <p:spPr>
          <a:xfrm flipV="1">
            <a:off x="303530" y="3759835"/>
            <a:ext cx="798195" cy="44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7" name="Text Box 76"/>
          <p:cNvSpPr txBox="1"/>
          <p:nvPr/>
        </p:nvSpPr>
        <p:spPr>
          <a:xfrm>
            <a:off x="250190" y="3346450"/>
            <a:ext cx="1571625" cy="41338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USER</a:t>
            </a:r>
            <a:endParaRPr lang="en-IN" altLang="en-US" sz="1200">
              <a:latin typeface="Times New Roman" panose="02020603050405020304" charset="0"/>
              <a:cs typeface="Times New Roman" panose="02020603050405020304" charset="0"/>
            </a:endParaRPr>
          </a:p>
          <a:p>
            <a:r>
              <a:rPr lang="en-IN" altLang="en-US" sz="1200">
                <a:latin typeface="Times New Roman" panose="02020603050405020304" charset="0"/>
                <a:cs typeface="Times New Roman" panose="02020603050405020304" charset="0"/>
              </a:rPr>
              <a:t> ORDERS</a:t>
            </a:r>
            <a:endParaRPr lang="en-IN" altLang="en-US" sz="1200">
              <a:latin typeface="Times New Roman" panose="02020603050405020304" charset="0"/>
              <a:cs typeface="Times New Roman" panose="02020603050405020304" charset="0"/>
            </a:endParaRPr>
          </a:p>
        </p:txBody>
      </p:sp>
      <p:cxnSp>
        <p:nvCxnSpPr>
          <p:cNvPr id="78" name="Straight Connector 77"/>
          <p:cNvCxnSpPr>
            <a:endCxn id="20" idx="1"/>
          </p:cNvCxnSpPr>
          <p:nvPr/>
        </p:nvCxnSpPr>
        <p:spPr>
          <a:xfrm flipV="1">
            <a:off x="1174750" y="3502025"/>
            <a:ext cx="1052830" cy="19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9" name="Text Box 78"/>
          <p:cNvSpPr txBox="1"/>
          <p:nvPr/>
        </p:nvSpPr>
        <p:spPr>
          <a:xfrm>
            <a:off x="2365375" y="4291965"/>
            <a:ext cx="483235" cy="20891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YES</a:t>
            </a:r>
            <a:endParaRPr lang="en-IN" altLang="en-US" sz="1200">
              <a:latin typeface="Times New Roman" panose="02020603050405020304" charset="0"/>
              <a:cs typeface="Times New Roman" panose="02020603050405020304" charset="0"/>
            </a:endParaRPr>
          </a:p>
        </p:txBody>
      </p:sp>
      <p:sp>
        <p:nvSpPr>
          <p:cNvPr id="80" name="Text Box 79"/>
          <p:cNvSpPr txBox="1"/>
          <p:nvPr/>
        </p:nvSpPr>
        <p:spPr>
          <a:xfrm>
            <a:off x="4227830" y="3648075"/>
            <a:ext cx="483235" cy="20891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NO</a:t>
            </a:r>
            <a:endParaRPr lang="en-IN" altLang="en-US" sz="1200">
              <a:latin typeface="Times New Roman" panose="02020603050405020304" charset="0"/>
              <a:cs typeface="Times New Roman" panose="02020603050405020304" charset="0"/>
            </a:endParaRPr>
          </a:p>
        </p:txBody>
      </p:sp>
      <p:sp>
        <p:nvSpPr>
          <p:cNvPr id="81" name="Text Box 80"/>
          <p:cNvSpPr txBox="1"/>
          <p:nvPr/>
        </p:nvSpPr>
        <p:spPr>
          <a:xfrm>
            <a:off x="3076575" y="1575435"/>
            <a:ext cx="483235" cy="20891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YES</a:t>
            </a:r>
            <a:endParaRPr lang="en-IN" altLang="en-US" sz="1200">
              <a:latin typeface="Times New Roman" panose="02020603050405020304" charset="0"/>
              <a:cs typeface="Times New Roman" panose="02020603050405020304" charset="0"/>
            </a:endParaRPr>
          </a:p>
        </p:txBody>
      </p:sp>
      <p:sp>
        <p:nvSpPr>
          <p:cNvPr id="82" name="Text Box 81"/>
          <p:cNvSpPr txBox="1"/>
          <p:nvPr/>
        </p:nvSpPr>
        <p:spPr>
          <a:xfrm>
            <a:off x="2051050" y="1901825"/>
            <a:ext cx="483235" cy="20891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NO</a:t>
            </a:r>
            <a:endParaRPr lang="en-IN" altLang="en-US" sz="1200">
              <a:latin typeface="Times New Roman" panose="02020603050405020304" charset="0"/>
              <a:cs typeface="Times New Roman" panose="02020603050405020304" charset="0"/>
            </a:endParaRPr>
          </a:p>
        </p:txBody>
      </p:sp>
      <p:cxnSp>
        <p:nvCxnSpPr>
          <p:cNvPr id="83" name="Straight Arrow Connector 82"/>
          <p:cNvCxnSpPr/>
          <p:nvPr/>
        </p:nvCxnSpPr>
        <p:spPr>
          <a:xfrm flipH="1">
            <a:off x="3058795" y="3656965"/>
            <a:ext cx="3175" cy="2489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5"/>
          <p:cNvSpPr/>
          <p:nvPr/>
        </p:nvSpPr>
        <p:spPr>
          <a:xfrm>
            <a:off x="3693160" y="219075"/>
            <a:ext cx="1056005" cy="429895"/>
          </a:xfrm>
          <a:prstGeom prst="rect">
            <a:avLst/>
          </a:prstGeom>
          <a:noFill/>
          <a:ln>
            <a:noFill/>
          </a:ln>
        </p:spPr>
        <p:txBody>
          <a:bodyPr wrap="square" rtlCol="0">
            <a:spAutoFit/>
          </a:bodyPr>
          <a:p>
            <a:r>
              <a:rPr lang="en-IN" altLang="zh-CN" sz="2200">
                <a:ln w="38100">
                  <a:noFill/>
                </a:ln>
                <a:solidFill>
                  <a:schemeClr val="tx1"/>
                </a:solidFill>
                <a:latin typeface="Times New Roman" panose="02020603050405020304" charset="0"/>
                <a:ea typeface="+mj-ea"/>
                <a:cs typeface="Times New Roman" panose="02020603050405020304" charset="0"/>
                <a:sym typeface="+mn-lt"/>
              </a:rPr>
              <a:t>level 2</a:t>
            </a:r>
            <a:endParaRPr lang="en-IN" altLang="zh-CN" sz="2200">
              <a:ln w="38100">
                <a:noFill/>
              </a:ln>
              <a:solidFill>
                <a:schemeClr val="tx1"/>
              </a:solidFill>
              <a:latin typeface="Times New Roman" panose="02020603050405020304" charset="0"/>
              <a:ea typeface="+mj-ea"/>
              <a:cs typeface="Times New Roman" panose="02020603050405020304" charset="0"/>
              <a:sym typeface="+mn-lt"/>
            </a:endParaRPr>
          </a:p>
        </p:txBody>
      </p:sp>
      <p:sp>
        <p:nvSpPr>
          <p:cNvPr id="4" name="Oval 3"/>
          <p:cNvSpPr/>
          <p:nvPr/>
        </p:nvSpPr>
        <p:spPr>
          <a:xfrm>
            <a:off x="3179445" y="868045"/>
            <a:ext cx="970280" cy="329565"/>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Rectangles 16"/>
          <p:cNvSpPr/>
          <p:nvPr/>
        </p:nvSpPr>
        <p:spPr>
          <a:xfrm>
            <a:off x="3282950" y="2320925"/>
            <a:ext cx="725170" cy="314960"/>
          </a:xfrm>
          <a:prstGeom prst="rect">
            <a:avLst/>
          </a:prstGeom>
          <a:ln w="28575" cmpd="sng">
            <a:solidFill>
              <a:srgbClr val="141414"/>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18" name="Straight Arrow Connector 17"/>
          <p:cNvCxnSpPr/>
          <p:nvPr/>
        </p:nvCxnSpPr>
        <p:spPr>
          <a:xfrm>
            <a:off x="3036570" y="1189990"/>
            <a:ext cx="3175" cy="2586355"/>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19" name="Straight Arrow Connector 18"/>
          <p:cNvCxnSpPr/>
          <p:nvPr/>
        </p:nvCxnSpPr>
        <p:spPr>
          <a:xfrm flipV="1">
            <a:off x="5419090" y="4055745"/>
            <a:ext cx="676275" cy="762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stCxn id="31" idx="0"/>
          </p:cNvCxnSpPr>
          <p:nvPr/>
        </p:nvCxnSpPr>
        <p:spPr>
          <a:xfrm flipV="1">
            <a:off x="3659505" y="1189990"/>
            <a:ext cx="1905" cy="117030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30" name="Text Box 29"/>
          <p:cNvSpPr txBox="1"/>
          <p:nvPr/>
        </p:nvSpPr>
        <p:spPr>
          <a:xfrm>
            <a:off x="3173095" y="922020"/>
            <a:ext cx="97599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REGISTER</a:t>
            </a:r>
            <a:endParaRPr lang="en-IN" altLang="en-US" sz="1200" b="1">
              <a:latin typeface="Times New Roman" panose="02020603050405020304" charset="0"/>
              <a:cs typeface="Times New Roman" panose="02020603050405020304" charset="0"/>
            </a:endParaRPr>
          </a:p>
        </p:txBody>
      </p:sp>
      <p:sp>
        <p:nvSpPr>
          <p:cNvPr id="31" name="Text Box 30"/>
          <p:cNvSpPr txBox="1"/>
          <p:nvPr/>
        </p:nvSpPr>
        <p:spPr>
          <a:xfrm>
            <a:off x="3304540" y="2360295"/>
            <a:ext cx="70993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USER</a:t>
            </a:r>
            <a:endParaRPr lang="en-IN" altLang="en-US" sz="1200" b="1">
              <a:latin typeface="Times New Roman" panose="02020603050405020304" charset="0"/>
              <a:cs typeface="Times New Roman" panose="02020603050405020304" charset="0"/>
            </a:endParaRPr>
          </a:p>
        </p:txBody>
      </p:sp>
      <p:sp>
        <p:nvSpPr>
          <p:cNvPr id="32" name="Text Box 31"/>
          <p:cNvSpPr txBox="1"/>
          <p:nvPr/>
        </p:nvSpPr>
        <p:spPr>
          <a:xfrm>
            <a:off x="4308475" y="2360295"/>
            <a:ext cx="92519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ADMIN</a:t>
            </a:r>
            <a:endParaRPr lang="en-IN" altLang="en-US" sz="1200" b="1">
              <a:latin typeface="Times New Roman" panose="02020603050405020304" charset="0"/>
              <a:cs typeface="Times New Roman" panose="02020603050405020304" charset="0"/>
            </a:endParaRPr>
          </a:p>
        </p:txBody>
      </p:sp>
      <p:sp>
        <p:nvSpPr>
          <p:cNvPr id="2" name="Rectangles 1"/>
          <p:cNvSpPr/>
          <p:nvPr/>
        </p:nvSpPr>
        <p:spPr>
          <a:xfrm>
            <a:off x="4347845" y="2320925"/>
            <a:ext cx="725170" cy="314960"/>
          </a:xfrm>
          <a:prstGeom prst="rect">
            <a:avLst/>
          </a:prstGeom>
          <a:ln w="28575" cmpd="sng">
            <a:solidFill>
              <a:srgbClr val="141414"/>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5" name="Oval 4"/>
          <p:cNvSpPr/>
          <p:nvPr/>
        </p:nvSpPr>
        <p:spPr>
          <a:xfrm>
            <a:off x="3785870" y="3370580"/>
            <a:ext cx="1152525" cy="396875"/>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7" name="Straight Arrow Connector 6"/>
          <p:cNvCxnSpPr/>
          <p:nvPr/>
        </p:nvCxnSpPr>
        <p:spPr>
          <a:xfrm rot="10800000" flipV="1">
            <a:off x="4247515" y="2971800"/>
            <a:ext cx="2540" cy="38608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10" name="Straight Connector 9"/>
          <p:cNvCxnSpPr/>
          <p:nvPr/>
        </p:nvCxnSpPr>
        <p:spPr>
          <a:xfrm>
            <a:off x="3785870" y="1922780"/>
            <a:ext cx="948055" cy="0"/>
          </a:xfrm>
          <a:prstGeom prst="line">
            <a:avLst/>
          </a:prstGeom>
          <a:ln>
            <a:solidFill>
              <a:srgbClr val="141414"/>
            </a:solidFill>
          </a:ln>
        </p:spPr>
        <p:style>
          <a:lnRef idx="2">
            <a:schemeClr val="accent1"/>
          </a:lnRef>
          <a:fillRef idx="0">
            <a:srgbClr val="FFFFFF"/>
          </a:fillRef>
          <a:effectRef idx="0">
            <a:srgbClr val="FFFFFF"/>
          </a:effectRef>
          <a:fontRef idx="minor">
            <a:schemeClr val="tx1"/>
          </a:fontRef>
        </p:style>
      </p:cxnSp>
      <p:cxnSp>
        <p:nvCxnSpPr>
          <p:cNvPr id="11" name="Straight Connector 10"/>
          <p:cNvCxnSpPr/>
          <p:nvPr/>
        </p:nvCxnSpPr>
        <p:spPr>
          <a:xfrm>
            <a:off x="3785870" y="2939415"/>
            <a:ext cx="948055" cy="0"/>
          </a:xfrm>
          <a:prstGeom prst="line">
            <a:avLst/>
          </a:prstGeom>
          <a:ln>
            <a:solidFill>
              <a:srgbClr val="141414"/>
            </a:solidFill>
          </a:ln>
        </p:spPr>
        <p:style>
          <a:lnRef idx="2">
            <a:schemeClr val="accent1"/>
          </a:lnRef>
          <a:fillRef idx="0">
            <a:srgbClr val="FFFFFF"/>
          </a:fillRef>
          <a:effectRef idx="0">
            <a:srgbClr val="FFFFFF"/>
          </a:effectRef>
          <a:fontRef idx="minor">
            <a:schemeClr val="tx1"/>
          </a:fontRef>
        </p:style>
      </p:cxnSp>
      <p:cxnSp>
        <p:nvCxnSpPr>
          <p:cNvPr id="12" name="Straight Connector 11"/>
          <p:cNvCxnSpPr/>
          <p:nvPr/>
        </p:nvCxnSpPr>
        <p:spPr>
          <a:xfrm flipH="1">
            <a:off x="4743133" y="2620328"/>
            <a:ext cx="5715" cy="328930"/>
          </a:xfrm>
          <a:prstGeom prst="line">
            <a:avLst/>
          </a:prstGeom>
          <a:ln>
            <a:solidFill>
              <a:srgbClr val="141414"/>
            </a:solidFill>
          </a:ln>
        </p:spPr>
        <p:style>
          <a:lnRef idx="2">
            <a:schemeClr val="accent1"/>
          </a:lnRef>
          <a:fillRef idx="0">
            <a:srgbClr val="FFFFFF"/>
          </a:fillRef>
          <a:effectRef idx="0">
            <a:srgbClr val="FFFFFF"/>
          </a:effectRef>
          <a:fontRef idx="minor">
            <a:schemeClr val="tx1"/>
          </a:fontRef>
        </p:style>
      </p:cxnSp>
      <p:cxnSp>
        <p:nvCxnSpPr>
          <p:cNvPr id="13" name="Straight Connector 12"/>
          <p:cNvCxnSpPr/>
          <p:nvPr/>
        </p:nvCxnSpPr>
        <p:spPr>
          <a:xfrm flipH="1">
            <a:off x="3810953" y="2664143"/>
            <a:ext cx="635" cy="285115"/>
          </a:xfrm>
          <a:prstGeom prst="line">
            <a:avLst/>
          </a:prstGeom>
          <a:ln>
            <a:solidFill>
              <a:srgbClr val="141414"/>
            </a:solidFill>
          </a:ln>
        </p:spPr>
        <p:style>
          <a:lnRef idx="2">
            <a:schemeClr val="accent1"/>
          </a:lnRef>
          <a:fillRef idx="0">
            <a:srgbClr val="FFFFFF"/>
          </a:fillRef>
          <a:effectRef idx="0">
            <a:srgbClr val="FFFFFF"/>
          </a:effectRef>
          <a:fontRef idx="minor">
            <a:schemeClr val="tx1"/>
          </a:fontRef>
        </p:style>
      </p:cxnSp>
      <p:cxnSp>
        <p:nvCxnSpPr>
          <p:cNvPr id="15" name="Straight Connector 14"/>
          <p:cNvCxnSpPr/>
          <p:nvPr/>
        </p:nvCxnSpPr>
        <p:spPr>
          <a:xfrm flipH="1">
            <a:off x="3785553" y="1937703"/>
            <a:ext cx="1905" cy="380365"/>
          </a:xfrm>
          <a:prstGeom prst="line">
            <a:avLst/>
          </a:prstGeom>
          <a:ln>
            <a:solidFill>
              <a:srgbClr val="141414"/>
            </a:solidFill>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flipH="1">
            <a:off x="4748848" y="1919288"/>
            <a:ext cx="5715" cy="328930"/>
          </a:xfrm>
          <a:prstGeom prst="line">
            <a:avLst/>
          </a:prstGeom>
          <a:ln>
            <a:solidFill>
              <a:srgbClr val="141414"/>
            </a:solidFill>
          </a:ln>
        </p:spPr>
        <p:style>
          <a:lnRef idx="2">
            <a:schemeClr val="accent1"/>
          </a:lnRef>
          <a:fillRef idx="0">
            <a:srgbClr val="FFFFFF"/>
          </a:fillRef>
          <a:effectRef idx="0">
            <a:srgbClr val="FFFFFF"/>
          </a:effectRef>
          <a:fontRef idx="minor">
            <a:schemeClr val="tx1"/>
          </a:fontRef>
        </p:style>
      </p:cxnSp>
      <p:cxnSp>
        <p:nvCxnSpPr>
          <p:cNvPr id="20" name="Straight Connector 19"/>
          <p:cNvCxnSpPr/>
          <p:nvPr/>
        </p:nvCxnSpPr>
        <p:spPr>
          <a:xfrm flipH="1">
            <a:off x="5419090" y="653415"/>
            <a:ext cx="15875" cy="340995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3" name="Oval 22"/>
          <p:cNvSpPr/>
          <p:nvPr/>
        </p:nvSpPr>
        <p:spPr>
          <a:xfrm>
            <a:off x="6087110" y="3816350"/>
            <a:ext cx="1685925" cy="38354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26" name="Oval 25"/>
          <p:cNvSpPr/>
          <p:nvPr/>
        </p:nvSpPr>
        <p:spPr>
          <a:xfrm>
            <a:off x="6095365" y="3267075"/>
            <a:ext cx="1656080" cy="38735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3" name="Oval 32"/>
          <p:cNvSpPr/>
          <p:nvPr/>
        </p:nvSpPr>
        <p:spPr>
          <a:xfrm>
            <a:off x="6095365" y="2696845"/>
            <a:ext cx="1636395" cy="38354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4" name="Oval 33"/>
          <p:cNvSpPr/>
          <p:nvPr/>
        </p:nvSpPr>
        <p:spPr>
          <a:xfrm>
            <a:off x="6056630" y="2155825"/>
            <a:ext cx="1707515" cy="38227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5" name="Oval 34"/>
          <p:cNvSpPr/>
          <p:nvPr/>
        </p:nvSpPr>
        <p:spPr>
          <a:xfrm>
            <a:off x="6069965" y="1551940"/>
            <a:ext cx="1754505" cy="442595"/>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6" name="Oval 35"/>
          <p:cNvSpPr/>
          <p:nvPr/>
        </p:nvSpPr>
        <p:spPr>
          <a:xfrm>
            <a:off x="6056630" y="995045"/>
            <a:ext cx="1745615" cy="42164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7" name="Oval 36"/>
          <p:cNvSpPr/>
          <p:nvPr/>
        </p:nvSpPr>
        <p:spPr>
          <a:xfrm>
            <a:off x="6069965" y="455930"/>
            <a:ext cx="1767840" cy="412115"/>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38" name="Oval 37"/>
          <p:cNvSpPr/>
          <p:nvPr/>
        </p:nvSpPr>
        <p:spPr>
          <a:xfrm>
            <a:off x="3856990" y="1283970"/>
            <a:ext cx="1181100" cy="26797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40" name="Text Box 39"/>
          <p:cNvSpPr txBox="1"/>
          <p:nvPr/>
        </p:nvSpPr>
        <p:spPr>
          <a:xfrm>
            <a:off x="6140450" y="504190"/>
            <a:ext cx="2525395" cy="29654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INSERT CATEGORIES</a:t>
            </a:r>
            <a:endParaRPr lang="en-IN" altLang="en-US" sz="1200">
              <a:latin typeface="Times New Roman" panose="02020603050405020304" charset="0"/>
              <a:cs typeface="Times New Roman" panose="02020603050405020304" charset="0"/>
            </a:endParaRPr>
          </a:p>
        </p:txBody>
      </p:sp>
      <p:sp>
        <p:nvSpPr>
          <p:cNvPr id="41" name="Text Box 40"/>
          <p:cNvSpPr txBox="1"/>
          <p:nvPr/>
        </p:nvSpPr>
        <p:spPr>
          <a:xfrm>
            <a:off x="6261735" y="1079500"/>
            <a:ext cx="1718310" cy="29654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VIEW CATEGORIES</a:t>
            </a:r>
            <a:endParaRPr lang="en-IN" altLang="en-US" sz="1200">
              <a:latin typeface="Times New Roman" panose="02020603050405020304" charset="0"/>
              <a:cs typeface="Times New Roman" panose="02020603050405020304" charset="0"/>
            </a:endParaRPr>
          </a:p>
        </p:txBody>
      </p:sp>
      <p:sp>
        <p:nvSpPr>
          <p:cNvPr id="42" name="Text Box 41"/>
          <p:cNvSpPr txBox="1"/>
          <p:nvPr/>
        </p:nvSpPr>
        <p:spPr>
          <a:xfrm>
            <a:off x="6140450" y="1626235"/>
            <a:ext cx="1960880" cy="29654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INSERT AGEGROUPS</a:t>
            </a:r>
            <a:endParaRPr lang="en-IN" altLang="en-US" sz="1200">
              <a:latin typeface="Times New Roman" panose="02020603050405020304" charset="0"/>
              <a:cs typeface="Times New Roman" panose="02020603050405020304" charset="0"/>
            </a:endParaRPr>
          </a:p>
        </p:txBody>
      </p:sp>
      <p:sp>
        <p:nvSpPr>
          <p:cNvPr id="43" name="Text Box 42"/>
          <p:cNvSpPr txBox="1"/>
          <p:nvPr/>
        </p:nvSpPr>
        <p:spPr>
          <a:xfrm>
            <a:off x="6095365" y="2242185"/>
            <a:ext cx="2525395" cy="29654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sym typeface="+mn-ea"/>
              </a:rPr>
              <a:t>VIEW AGEGROUPS</a:t>
            </a:r>
            <a:endParaRPr lang="en-IN" altLang="en-US" sz="1200">
              <a:latin typeface="Times New Roman" panose="02020603050405020304" charset="0"/>
              <a:cs typeface="Times New Roman" panose="02020603050405020304" charset="0"/>
            </a:endParaRPr>
          </a:p>
        </p:txBody>
      </p:sp>
      <p:sp>
        <p:nvSpPr>
          <p:cNvPr id="44" name="Text Box 43"/>
          <p:cNvSpPr txBox="1"/>
          <p:nvPr/>
        </p:nvSpPr>
        <p:spPr>
          <a:xfrm>
            <a:off x="6181725" y="2783840"/>
            <a:ext cx="1642745" cy="29654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MANAGE ORDERS</a:t>
            </a:r>
            <a:endParaRPr lang="en-IN" altLang="en-US" sz="1200">
              <a:latin typeface="Times New Roman" panose="02020603050405020304" charset="0"/>
              <a:cs typeface="Times New Roman" panose="02020603050405020304" charset="0"/>
            </a:endParaRPr>
          </a:p>
        </p:txBody>
      </p:sp>
      <p:sp>
        <p:nvSpPr>
          <p:cNvPr id="45" name="Text Box 44"/>
          <p:cNvSpPr txBox="1"/>
          <p:nvPr/>
        </p:nvSpPr>
        <p:spPr>
          <a:xfrm>
            <a:off x="6424295" y="3357880"/>
            <a:ext cx="1103630" cy="29654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USER LIST</a:t>
            </a:r>
            <a:endParaRPr lang="en-IN" altLang="en-US" sz="1200">
              <a:latin typeface="Times New Roman" panose="02020603050405020304" charset="0"/>
              <a:cs typeface="Times New Roman" panose="02020603050405020304" charset="0"/>
            </a:endParaRPr>
          </a:p>
        </p:txBody>
      </p:sp>
      <p:sp>
        <p:nvSpPr>
          <p:cNvPr id="46" name="Text Box 45"/>
          <p:cNvSpPr txBox="1"/>
          <p:nvPr/>
        </p:nvSpPr>
        <p:spPr>
          <a:xfrm>
            <a:off x="6140450" y="3903345"/>
            <a:ext cx="2525395" cy="29654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MANAGE PAYMENT</a:t>
            </a:r>
            <a:endParaRPr lang="en-IN" altLang="en-US" sz="1200">
              <a:latin typeface="Times New Roman" panose="02020603050405020304" charset="0"/>
              <a:cs typeface="Times New Roman" panose="02020603050405020304" charset="0"/>
            </a:endParaRPr>
          </a:p>
        </p:txBody>
      </p:sp>
      <p:cxnSp>
        <p:nvCxnSpPr>
          <p:cNvPr id="47" name="Straight Arrow Connector 46"/>
          <p:cNvCxnSpPr/>
          <p:nvPr/>
        </p:nvCxnSpPr>
        <p:spPr>
          <a:xfrm rot="10800000" flipH="1">
            <a:off x="4440555" y="1569720"/>
            <a:ext cx="2540" cy="38608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48" name="Text Box 47"/>
          <p:cNvSpPr txBox="1"/>
          <p:nvPr/>
        </p:nvSpPr>
        <p:spPr>
          <a:xfrm>
            <a:off x="4014470" y="1276350"/>
            <a:ext cx="97599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LOGOUT</a:t>
            </a:r>
            <a:endParaRPr lang="en-IN" altLang="en-US" sz="1200" b="1">
              <a:latin typeface="Times New Roman" panose="02020603050405020304" charset="0"/>
              <a:cs typeface="Times New Roman" panose="02020603050405020304" charset="0"/>
            </a:endParaRPr>
          </a:p>
        </p:txBody>
      </p:sp>
      <p:sp>
        <p:nvSpPr>
          <p:cNvPr id="49" name="Text Box 48"/>
          <p:cNvSpPr txBox="1"/>
          <p:nvPr/>
        </p:nvSpPr>
        <p:spPr>
          <a:xfrm>
            <a:off x="4014470" y="3425190"/>
            <a:ext cx="97599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LOGIN</a:t>
            </a:r>
            <a:endParaRPr lang="en-IN" altLang="en-US" sz="1200" b="1">
              <a:latin typeface="Times New Roman" panose="02020603050405020304" charset="0"/>
              <a:cs typeface="Times New Roman" panose="02020603050405020304" charset="0"/>
            </a:endParaRPr>
          </a:p>
        </p:txBody>
      </p:sp>
      <p:cxnSp>
        <p:nvCxnSpPr>
          <p:cNvPr id="50" name="Straight Arrow Connector 49"/>
          <p:cNvCxnSpPr/>
          <p:nvPr/>
        </p:nvCxnSpPr>
        <p:spPr>
          <a:xfrm>
            <a:off x="5441950" y="3483610"/>
            <a:ext cx="637540" cy="698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1" name="Straight Arrow Connector 50"/>
          <p:cNvCxnSpPr/>
          <p:nvPr/>
        </p:nvCxnSpPr>
        <p:spPr>
          <a:xfrm>
            <a:off x="7980045" y="3654425"/>
            <a:ext cx="1100455" cy="8890"/>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52" name="Straight Arrow Connector 51"/>
          <p:cNvCxnSpPr>
            <a:endCxn id="63" idx="2"/>
          </p:cNvCxnSpPr>
          <p:nvPr/>
        </p:nvCxnSpPr>
        <p:spPr>
          <a:xfrm>
            <a:off x="397510" y="3808730"/>
            <a:ext cx="553085" cy="381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4" name="Straight Arrow Connector 53"/>
          <p:cNvCxnSpPr/>
          <p:nvPr/>
        </p:nvCxnSpPr>
        <p:spPr>
          <a:xfrm>
            <a:off x="3039745" y="2479675"/>
            <a:ext cx="246380" cy="7620"/>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55" name="Straight Arrow Connector 54"/>
          <p:cNvCxnSpPr/>
          <p:nvPr/>
        </p:nvCxnSpPr>
        <p:spPr>
          <a:xfrm flipH="1">
            <a:off x="2614295" y="1189990"/>
            <a:ext cx="429895" cy="889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6" name="Straight Arrow Connector 55"/>
          <p:cNvCxnSpPr/>
          <p:nvPr/>
        </p:nvCxnSpPr>
        <p:spPr>
          <a:xfrm>
            <a:off x="5085080" y="2503805"/>
            <a:ext cx="334010" cy="0"/>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57" name="Straight Arrow Connector 56"/>
          <p:cNvCxnSpPr/>
          <p:nvPr/>
        </p:nvCxnSpPr>
        <p:spPr>
          <a:xfrm>
            <a:off x="5449570" y="2884805"/>
            <a:ext cx="637540" cy="698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8" name="Straight Arrow Connector 57"/>
          <p:cNvCxnSpPr/>
          <p:nvPr/>
        </p:nvCxnSpPr>
        <p:spPr>
          <a:xfrm>
            <a:off x="5419090" y="2328545"/>
            <a:ext cx="637540" cy="698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59" name="Straight Arrow Connector 58"/>
          <p:cNvCxnSpPr/>
          <p:nvPr/>
        </p:nvCxnSpPr>
        <p:spPr>
          <a:xfrm>
            <a:off x="5419090" y="1741805"/>
            <a:ext cx="637540" cy="698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60" name="Straight Arrow Connector 59"/>
          <p:cNvCxnSpPr/>
          <p:nvPr/>
        </p:nvCxnSpPr>
        <p:spPr>
          <a:xfrm>
            <a:off x="5419090" y="1197610"/>
            <a:ext cx="637540" cy="698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61" name="Straight Arrow Connector 60"/>
          <p:cNvCxnSpPr/>
          <p:nvPr/>
        </p:nvCxnSpPr>
        <p:spPr>
          <a:xfrm>
            <a:off x="5419090" y="648970"/>
            <a:ext cx="637540" cy="6985"/>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63" name="Oval 62"/>
          <p:cNvSpPr/>
          <p:nvPr/>
        </p:nvSpPr>
        <p:spPr>
          <a:xfrm>
            <a:off x="950595" y="3569335"/>
            <a:ext cx="1656080" cy="485775"/>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4" name="Oval 63"/>
          <p:cNvSpPr/>
          <p:nvPr/>
        </p:nvSpPr>
        <p:spPr>
          <a:xfrm>
            <a:off x="950595" y="3053080"/>
            <a:ext cx="1656080" cy="38735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5" name="Oval 64"/>
          <p:cNvSpPr/>
          <p:nvPr/>
        </p:nvSpPr>
        <p:spPr>
          <a:xfrm>
            <a:off x="958215" y="2397760"/>
            <a:ext cx="1656080" cy="38735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6" name="Oval 65"/>
          <p:cNvSpPr/>
          <p:nvPr/>
        </p:nvSpPr>
        <p:spPr>
          <a:xfrm>
            <a:off x="958215" y="1933575"/>
            <a:ext cx="1656080" cy="38735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7" name="Oval 66"/>
          <p:cNvSpPr/>
          <p:nvPr/>
        </p:nvSpPr>
        <p:spPr>
          <a:xfrm>
            <a:off x="958215" y="1437005"/>
            <a:ext cx="1656080" cy="38735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68" name="Oval 67"/>
          <p:cNvSpPr/>
          <p:nvPr/>
        </p:nvSpPr>
        <p:spPr>
          <a:xfrm>
            <a:off x="950595" y="988695"/>
            <a:ext cx="1656080" cy="387350"/>
          </a:xfrm>
          <a:prstGeom prst="ellips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cxnSp>
        <p:nvCxnSpPr>
          <p:cNvPr id="69" name="Straight Arrow Connector 68"/>
          <p:cNvCxnSpPr/>
          <p:nvPr/>
        </p:nvCxnSpPr>
        <p:spPr>
          <a:xfrm flipV="1">
            <a:off x="421640" y="2917190"/>
            <a:ext cx="1236345" cy="23495"/>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70" name="Straight Arrow Connector 69"/>
          <p:cNvCxnSpPr/>
          <p:nvPr/>
        </p:nvCxnSpPr>
        <p:spPr>
          <a:xfrm>
            <a:off x="85090" y="2397760"/>
            <a:ext cx="873125" cy="1905"/>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73" name="Straight Arrow Connector 72"/>
          <p:cNvCxnSpPr/>
          <p:nvPr/>
        </p:nvCxnSpPr>
        <p:spPr>
          <a:xfrm flipH="1">
            <a:off x="2606675" y="1626235"/>
            <a:ext cx="429895" cy="889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74" name="Straight Arrow Connector 73"/>
          <p:cNvCxnSpPr/>
          <p:nvPr/>
        </p:nvCxnSpPr>
        <p:spPr>
          <a:xfrm flipH="1">
            <a:off x="2606675" y="2146935"/>
            <a:ext cx="429895" cy="889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75" name="Straight Arrow Connector 74"/>
          <p:cNvCxnSpPr/>
          <p:nvPr/>
        </p:nvCxnSpPr>
        <p:spPr>
          <a:xfrm flipH="1">
            <a:off x="2614295" y="2611755"/>
            <a:ext cx="429895" cy="889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76" name="Straight Arrow Connector 75"/>
          <p:cNvCxnSpPr/>
          <p:nvPr/>
        </p:nvCxnSpPr>
        <p:spPr>
          <a:xfrm flipH="1">
            <a:off x="2606675" y="3258185"/>
            <a:ext cx="429895" cy="889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77" name="Straight Arrow Connector 76"/>
          <p:cNvCxnSpPr/>
          <p:nvPr/>
        </p:nvCxnSpPr>
        <p:spPr>
          <a:xfrm flipH="1">
            <a:off x="2606675" y="3758565"/>
            <a:ext cx="429895" cy="889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78" name="Straight Arrow Connector 77"/>
          <p:cNvCxnSpPr/>
          <p:nvPr/>
        </p:nvCxnSpPr>
        <p:spPr>
          <a:xfrm>
            <a:off x="405448" y="2957513"/>
            <a:ext cx="8890" cy="843915"/>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79" name="Straight Arrow Connector 78"/>
          <p:cNvCxnSpPr/>
          <p:nvPr/>
        </p:nvCxnSpPr>
        <p:spPr>
          <a:xfrm flipH="1">
            <a:off x="1670368" y="2784793"/>
            <a:ext cx="1270" cy="267970"/>
          </a:xfrm>
          <a:prstGeom prst="straightConnector1">
            <a:avLst/>
          </a:prstGeom>
          <a:ln w="12700"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81" name="Text Box 80"/>
          <p:cNvSpPr txBox="1"/>
          <p:nvPr/>
        </p:nvSpPr>
        <p:spPr>
          <a:xfrm>
            <a:off x="1034415" y="1079500"/>
            <a:ext cx="1579880" cy="274955"/>
          </a:xfrm>
          <a:prstGeom prst="rect">
            <a:avLst/>
          </a:prstGeom>
          <a:noFill/>
        </p:spPr>
        <p:txBody>
          <a:bodyPr wrap="square" rtlCol="0">
            <a:noAutofit/>
          </a:bodyPr>
          <a:p>
            <a:r>
              <a:rPr lang="en-IN" altLang="en-US" sz="1200" b="1">
                <a:latin typeface="Times New Roman" panose="02020603050405020304" charset="0"/>
                <a:cs typeface="Times New Roman" panose="02020603050405020304" charset="0"/>
              </a:rPr>
              <a:t>VIEW PRODUCTS</a:t>
            </a:r>
            <a:endParaRPr lang="en-IN" altLang="en-US" sz="1200" b="1">
              <a:latin typeface="Times New Roman" panose="02020603050405020304" charset="0"/>
              <a:cs typeface="Times New Roman" panose="02020603050405020304" charset="0"/>
            </a:endParaRPr>
          </a:p>
        </p:txBody>
      </p:sp>
      <p:sp>
        <p:nvSpPr>
          <p:cNvPr id="82" name="Text Box 81"/>
          <p:cNvSpPr txBox="1"/>
          <p:nvPr/>
        </p:nvSpPr>
        <p:spPr>
          <a:xfrm>
            <a:off x="1129030" y="1473200"/>
            <a:ext cx="147764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ADD TO CART</a:t>
            </a:r>
            <a:endParaRPr lang="en-IN" altLang="en-US" sz="1200" b="1">
              <a:latin typeface="Times New Roman" panose="02020603050405020304" charset="0"/>
              <a:cs typeface="Times New Roman" panose="02020603050405020304" charset="0"/>
            </a:endParaRPr>
          </a:p>
        </p:txBody>
      </p:sp>
      <p:sp>
        <p:nvSpPr>
          <p:cNvPr id="83" name="Text Box 82"/>
          <p:cNvSpPr txBox="1"/>
          <p:nvPr/>
        </p:nvSpPr>
        <p:spPr>
          <a:xfrm>
            <a:off x="1290320" y="1994535"/>
            <a:ext cx="1229995"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CHECKOUT</a:t>
            </a:r>
            <a:endParaRPr lang="en-IN" altLang="en-US" sz="1200" b="1">
              <a:latin typeface="Times New Roman" panose="02020603050405020304" charset="0"/>
              <a:cs typeface="Times New Roman" panose="02020603050405020304" charset="0"/>
            </a:endParaRPr>
          </a:p>
        </p:txBody>
      </p:sp>
      <p:sp>
        <p:nvSpPr>
          <p:cNvPr id="84" name="Text Box 83"/>
          <p:cNvSpPr txBox="1"/>
          <p:nvPr/>
        </p:nvSpPr>
        <p:spPr>
          <a:xfrm>
            <a:off x="1290320" y="2487295"/>
            <a:ext cx="1040130" cy="296545"/>
          </a:xfrm>
          <a:prstGeom prst="rect">
            <a:avLst/>
          </a:prstGeom>
          <a:noFill/>
        </p:spPr>
        <p:txBody>
          <a:bodyPr wrap="square" rtlCol="0">
            <a:noAutofit/>
          </a:bodyPr>
          <a:p>
            <a:r>
              <a:rPr lang="en-IN" altLang="en-US" sz="1200" b="1">
                <a:latin typeface="Times New Roman" panose="02020603050405020304" charset="0"/>
                <a:cs typeface="Times New Roman" panose="02020603050405020304" charset="0"/>
              </a:rPr>
              <a:t>PAYMENTS</a:t>
            </a:r>
            <a:endParaRPr lang="en-IN" altLang="en-US" sz="1200" b="1">
              <a:latin typeface="Times New Roman" panose="02020603050405020304" charset="0"/>
              <a:cs typeface="Times New Roman" panose="02020603050405020304" charset="0"/>
            </a:endParaRPr>
          </a:p>
        </p:txBody>
      </p:sp>
      <p:sp>
        <p:nvSpPr>
          <p:cNvPr id="85" name="Text Box 84"/>
          <p:cNvSpPr txBox="1"/>
          <p:nvPr/>
        </p:nvSpPr>
        <p:spPr>
          <a:xfrm>
            <a:off x="950595" y="3094990"/>
            <a:ext cx="2431415" cy="474345"/>
          </a:xfrm>
          <a:prstGeom prst="rect">
            <a:avLst/>
          </a:prstGeom>
          <a:noFill/>
        </p:spPr>
        <p:txBody>
          <a:bodyPr wrap="square" rtlCol="0">
            <a:noAutofit/>
          </a:bodyPr>
          <a:p>
            <a:r>
              <a:rPr lang="en-IN" altLang="en-US" sz="1200" b="1">
                <a:latin typeface="Times New Roman" panose="02020603050405020304" charset="0"/>
                <a:cs typeface="Times New Roman" panose="02020603050405020304" charset="0"/>
              </a:rPr>
              <a:t>CASH ON DELIVERY</a:t>
            </a:r>
            <a:endParaRPr lang="en-IN" altLang="en-US" sz="1200" b="1">
              <a:latin typeface="Times New Roman" panose="02020603050405020304" charset="0"/>
              <a:cs typeface="Times New Roman" panose="02020603050405020304" charset="0"/>
            </a:endParaRPr>
          </a:p>
        </p:txBody>
      </p:sp>
      <p:sp>
        <p:nvSpPr>
          <p:cNvPr id="86" name="Text Box 85"/>
          <p:cNvSpPr txBox="1"/>
          <p:nvPr/>
        </p:nvSpPr>
        <p:spPr>
          <a:xfrm>
            <a:off x="1259840" y="3569335"/>
            <a:ext cx="1784350" cy="487045"/>
          </a:xfrm>
          <a:prstGeom prst="rect">
            <a:avLst/>
          </a:prstGeom>
          <a:noFill/>
        </p:spPr>
        <p:txBody>
          <a:bodyPr wrap="square" rtlCol="0">
            <a:noAutofit/>
          </a:bodyPr>
          <a:p>
            <a:r>
              <a:rPr lang="en-IN" altLang="en-US" sz="1200" b="1">
                <a:latin typeface="Times New Roman" panose="02020603050405020304" charset="0"/>
                <a:cs typeface="Times New Roman" panose="02020603050405020304" charset="0"/>
              </a:rPr>
              <a:t>CONTINUE SHOPPING</a:t>
            </a:r>
            <a:endParaRPr lang="en-IN" altLang="en-US" sz="1200" b="1">
              <a:latin typeface="Times New Roman" panose="02020603050405020304" charset="0"/>
              <a:cs typeface="Times New Roman" panose="02020603050405020304" charset="0"/>
            </a:endParaRPr>
          </a:p>
        </p:txBody>
      </p:sp>
      <p:cxnSp>
        <p:nvCxnSpPr>
          <p:cNvPr id="87" name="Straight Arrow Connector 86"/>
          <p:cNvCxnSpPr/>
          <p:nvPr/>
        </p:nvCxnSpPr>
        <p:spPr>
          <a:xfrm>
            <a:off x="77470" y="2696845"/>
            <a:ext cx="873125" cy="1905"/>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88" name="Straight Arrow Connector 87"/>
          <p:cNvCxnSpPr/>
          <p:nvPr/>
        </p:nvCxnSpPr>
        <p:spPr>
          <a:xfrm>
            <a:off x="77470" y="1824355"/>
            <a:ext cx="873125" cy="1905"/>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89" name="Straight Arrow Connector 88"/>
          <p:cNvCxnSpPr/>
          <p:nvPr/>
        </p:nvCxnSpPr>
        <p:spPr>
          <a:xfrm>
            <a:off x="77470" y="1079500"/>
            <a:ext cx="873125" cy="1905"/>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90" name="Straight Arrow Connector 89"/>
          <p:cNvCxnSpPr/>
          <p:nvPr/>
        </p:nvCxnSpPr>
        <p:spPr>
          <a:xfrm>
            <a:off x="85090" y="1473200"/>
            <a:ext cx="873125" cy="1905"/>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91" name="Straight Arrow Connector 90"/>
          <p:cNvCxnSpPr/>
          <p:nvPr/>
        </p:nvCxnSpPr>
        <p:spPr>
          <a:xfrm>
            <a:off x="85090" y="1376045"/>
            <a:ext cx="873125" cy="1905"/>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sp>
        <p:nvSpPr>
          <p:cNvPr id="93" name="Text Box 92"/>
          <p:cNvSpPr txBox="1"/>
          <p:nvPr/>
        </p:nvSpPr>
        <p:spPr>
          <a:xfrm>
            <a:off x="0" y="2402205"/>
            <a:ext cx="1040130" cy="296545"/>
          </a:xfrm>
          <a:prstGeom prst="rect">
            <a:avLst/>
          </a:prstGeom>
          <a:noFill/>
        </p:spPr>
        <p:txBody>
          <a:bodyPr wrap="square" rtlCol="0">
            <a:noAutofit/>
          </a:bodyPr>
          <a:p>
            <a:r>
              <a:rPr lang="en-IN" altLang="en-US" sz="1200" b="1">
                <a:latin typeface="Times New Roman" panose="02020603050405020304" charset="0"/>
                <a:cs typeface="Times New Roman" panose="02020603050405020304" charset="0"/>
              </a:rPr>
              <a:t>PAYMENTS</a:t>
            </a:r>
            <a:endParaRPr lang="en-IN" altLang="en-US" sz="1200" b="1">
              <a:latin typeface="Times New Roman" panose="02020603050405020304" charset="0"/>
              <a:cs typeface="Times New Roman" panose="02020603050405020304" charset="0"/>
            </a:endParaRPr>
          </a:p>
        </p:txBody>
      </p:sp>
      <p:sp>
        <p:nvSpPr>
          <p:cNvPr id="94" name="Text Box 93"/>
          <p:cNvSpPr txBox="1"/>
          <p:nvPr/>
        </p:nvSpPr>
        <p:spPr>
          <a:xfrm>
            <a:off x="-5715" y="1416685"/>
            <a:ext cx="1040130" cy="296545"/>
          </a:xfrm>
          <a:prstGeom prst="rect">
            <a:avLst/>
          </a:prstGeom>
          <a:noFill/>
        </p:spPr>
        <p:txBody>
          <a:bodyPr wrap="square" rtlCol="0">
            <a:noAutofit/>
          </a:bodyPr>
          <a:p>
            <a:r>
              <a:rPr lang="en-IN" altLang="en-US" sz="1200" b="1">
                <a:latin typeface="Times New Roman" panose="02020603050405020304" charset="0"/>
                <a:cs typeface="Times New Roman" panose="02020603050405020304" charset="0"/>
              </a:rPr>
              <a:t>CART DETAILS</a:t>
            </a:r>
            <a:endParaRPr lang="en-IN" altLang="en-US" sz="1200" b="1">
              <a:latin typeface="Times New Roman" panose="02020603050405020304" charset="0"/>
              <a:cs typeface="Times New Roman" panose="02020603050405020304" charset="0"/>
            </a:endParaRPr>
          </a:p>
        </p:txBody>
      </p:sp>
      <p:sp>
        <p:nvSpPr>
          <p:cNvPr id="95" name="Text Box 94"/>
          <p:cNvSpPr txBox="1"/>
          <p:nvPr/>
        </p:nvSpPr>
        <p:spPr>
          <a:xfrm>
            <a:off x="0" y="1081405"/>
            <a:ext cx="1040130" cy="296545"/>
          </a:xfrm>
          <a:prstGeom prst="rect">
            <a:avLst/>
          </a:prstGeom>
          <a:noFill/>
        </p:spPr>
        <p:txBody>
          <a:bodyPr wrap="square" rtlCol="0">
            <a:noAutofit/>
          </a:bodyPr>
          <a:p>
            <a:r>
              <a:rPr lang="en-IN" altLang="en-US" sz="1200" b="1">
                <a:latin typeface="Times New Roman" panose="02020603050405020304" charset="0"/>
                <a:cs typeface="Times New Roman" panose="02020603050405020304" charset="0"/>
              </a:rPr>
              <a:t>PRODUCTS</a:t>
            </a:r>
            <a:endParaRPr lang="en-IN" altLang="en-US" sz="1200" b="1">
              <a:latin typeface="Times New Roman" panose="02020603050405020304" charset="0"/>
              <a:cs typeface="Times New Roman" panose="02020603050405020304" charset="0"/>
            </a:endParaRPr>
          </a:p>
        </p:txBody>
      </p:sp>
      <p:cxnSp>
        <p:nvCxnSpPr>
          <p:cNvPr id="96" name="Straight Arrow Connector 95"/>
          <p:cNvCxnSpPr/>
          <p:nvPr/>
        </p:nvCxnSpPr>
        <p:spPr>
          <a:xfrm flipV="1">
            <a:off x="7920355" y="3319145"/>
            <a:ext cx="1153795" cy="8255"/>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97" name="Straight Arrow Connector 96"/>
          <p:cNvCxnSpPr/>
          <p:nvPr/>
        </p:nvCxnSpPr>
        <p:spPr>
          <a:xfrm>
            <a:off x="7905115" y="2696845"/>
            <a:ext cx="1169035" cy="0"/>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98" name="Straight Arrow Connector 97"/>
          <p:cNvCxnSpPr/>
          <p:nvPr/>
        </p:nvCxnSpPr>
        <p:spPr>
          <a:xfrm>
            <a:off x="7905115" y="3053080"/>
            <a:ext cx="1169035" cy="0"/>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99" name="Straight Arrow Connector 98"/>
          <p:cNvCxnSpPr/>
          <p:nvPr/>
        </p:nvCxnSpPr>
        <p:spPr>
          <a:xfrm>
            <a:off x="7920355" y="1748790"/>
            <a:ext cx="1169035" cy="0"/>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100" name="Straight Arrow Connector 99"/>
          <p:cNvCxnSpPr/>
          <p:nvPr/>
        </p:nvCxnSpPr>
        <p:spPr>
          <a:xfrm>
            <a:off x="7920355" y="2146935"/>
            <a:ext cx="1169035" cy="0"/>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101" name="Straight Arrow Connector 100"/>
          <p:cNvCxnSpPr/>
          <p:nvPr/>
        </p:nvCxnSpPr>
        <p:spPr>
          <a:xfrm>
            <a:off x="7905115" y="757555"/>
            <a:ext cx="1169035" cy="0"/>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102" name="Straight Arrow Connector 101"/>
          <p:cNvCxnSpPr/>
          <p:nvPr/>
        </p:nvCxnSpPr>
        <p:spPr>
          <a:xfrm>
            <a:off x="7920355" y="1081405"/>
            <a:ext cx="1169035" cy="0"/>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sp>
        <p:nvSpPr>
          <p:cNvPr id="103" name="Text Box 102"/>
          <p:cNvSpPr txBox="1"/>
          <p:nvPr/>
        </p:nvSpPr>
        <p:spPr>
          <a:xfrm>
            <a:off x="7920355" y="805815"/>
            <a:ext cx="115443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CATEGORY</a:t>
            </a:r>
            <a:endParaRPr lang="en-IN" altLang="en-US" sz="1200" b="1">
              <a:latin typeface="Times New Roman" panose="02020603050405020304" charset="0"/>
              <a:cs typeface="Times New Roman" panose="02020603050405020304" charset="0"/>
            </a:endParaRPr>
          </a:p>
        </p:txBody>
      </p:sp>
      <p:sp>
        <p:nvSpPr>
          <p:cNvPr id="104" name="Text Box 103"/>
          <p:cNvSpPr txBox="1"/>
          <p:nvPr/>
        </p:nvSpPr>
        <p:spPr>
          <a:xfrm>
            <a:off x="7934960" y="1826260"/>
            <a:ext cx="115443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AGEGROUP</a:t>
            </a:r>
            <a:endParaRPr lang="en-IN" altLang="en-US" sz="1200" b="1">
              <a:latin typeface="Times New Roman" panose="02020603050405020304" charset="0"/>
              <a:cs typeface="Times New Roman" panose="02020603050405020304" charset="0"/>
            </a:endParaRPr>
          </a:p>
        </p:txBody>
      </p:sp>
      <p:sp>
        <p:nvSpPr>
          <p:cNvPr id="105" name="Text Box 104"/>
          <p:cNvSpPr txBox="1"/>
          <p:nvPr/>
        </p:nvSpPr>
        <p:spPr>
          <a:xfrm>
            <a:off x="7980045" y="2777490"/>
            <a:ext cx="115443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ORDERS</a:t>
            </a:r>
            <a:endParaRPr lang="en-IN" altLang="en-US" sz="1200" b="1">
              <a:latin typeface="Times New Roman" panose="02020603050405020304" charset="0"/>
              <a:cs typeface="Times New Roman" panose="02020603050405020304" charset="0"/>
            </a:endParaRPr>
          </a:p>
        </p:txBody>
      </p:sp>
      <p:sp>
        <p:nvSpPr>
          <p:cNvPr id="106" name="Text Box 105"/>
          <p:cNvSpPr txBox="1"/>
          <p:nvPr/>
        </p:nvSpPr>
        <p:spPr>
          <a:xfrm>
            <a:off x="7980045" y="3327400"/>
            <a:ext cx="115443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USERS LIST</a:t>
            </a:r>
            <a:endParaRPr lang="en-IN" altLang="en-US" sz="1200" b="1">
              <a:latin typeface="Times New Roman" panose="02020603050405020304" charset="0"/>
              <a:cs typeface="Times New Roman" panose="02020603050405020304" charset="0"/>
            </a:endParaRPr>
          </a:p>
        </p:txBody>
      </p:sp>
      <p:sp>
        <p:nvSpPr>
          <p:cNvPr id="80" name="Text Box 79"/>
          <p:cNvSpPr txBox="1"/>
          <p:nvPr/>
        </p:nvSpPr>
        <p:spPr>
          <a:xfrm>
            <a:off x="77470" y="3267075"/>
            <a:ext cx="483235" cy="20891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NO</a:t>
            </a:r>
            <a:endParaRPr lang="en-IN" altLang="en-US" sz="1200">
              <a:latin typeface="Times New Roman" panose="02020603050405020304" charset="0"/>
              <a:cs typeface="Times New Roman" panose="02020603050405020304" charset="0"/>
            </a:endParaRPr>
          </a:p>
        </p:txBody>
      </p:sp>
      <p:sp>
        <p:nvSpPr>
          <p:cNvPr id="6" name="Text Box 5"/>
          <p:cNvSpPr txBox="1"/>
          <p:nvPr/>
        </p:nvSpPr>
        <p:spPr>
          <a:xfrm>
            <a:off x="1731645" y="2785110"/>
            <a:ext cx="483235" cy="208915"/>
          </a:xfrm>
          <a:prstGeom prst="rect">
            <a:avLst/>
          </a:prstGeom>
          <a:noFill/>
        </p:spPr>
        <p:txBody>
          <a:bodyPr wrap="square" rtlCol="0">
            <a:noAutofit/>
          </a:bodyPr>
          <a:p>
            <a:r>
              <a:rPr lang="en-IN" altLang="en-US" sz="1200">
                <a:latin typeface="Times New Roman" panose="02020603050405020304" charset="0"/>
                <a:cs typeface="Times New Roman" panose="02020603050405020304" charset="0"/>
              </a:rPr>
              <a:t>YES</a:t>
            </a:r>
            <a:endParaRPr lang="en-IN" altLang="en-US" sz="1200">
              <a:latin typeface="Times New Roman" panose="02020603050405020304" charset="0"/>
              <a:cs typeface="Times New Roman" panose="02020603050405020304" charset="0"/>
            </a:endParaRPr>
          </a:p>
        </p:txBody>
      </p:sp>
      <p:cxnSp>
        <p:nvCxnSpPr>
          <p:cNvPr id="8" name="Straight Arrow Connector 7"/>
          <p:cNvCxnSpPr/>
          <p:nvPr/>
        </p:nvCxnSpPr>
        <p:spPr>
          <a:xfrm>
            <a:off x="3693160" y="4003675"/>
            <a:ext cx="1100455" cy="8890"/>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cxnSp>
        <p:nvCxnSpPr>
          <p:cNvPr id="9" name="Straight Arrow Connector 8"/>
          <p:cNvCxnSpPr/>
          <p:nvPr/>
        </p:nvCxnSpPr>
        <p:spPr>
          <a:xfrm>
            <a:off x="3693160" y="4299585"/>
            <a:ext cx="1100455" cy="8890"/>
          </a:xfrm>
          <a:prstGeom prst="straightConnector1">
            <a:avLst/>
          </a:prstGeom>
          <a:ln w="12700" cmpd="sng">
            <a:solidFill>
              <a:schemeClr val="tx1"/>
            </a:solidFill>
            <a:prstDash val="solid"/>
            <a:tailEnd type="none"/>
          </a:ln>
        </p:spPr>
        <p:style>
          <a:lnRef idx="2">
            <a:schemeClr val="accent1"/>
          </a:lnRef>
          <a:fillRef idx="0">
            <a:srgbClr val="FFFFFF"/>
          </a:fillRef>
          <a:effectRef idx="0">
            <a:srgbClr val="FFFFFF"/>
          </a:effectRef>
          <a:fontRef idx="minor">
            <a:schemeClr val="tx1"/>
          </a:fontRef>
        </p:style>
      </p:cxnSp>
      <p:sp>
        <p:nvSpPr>
          <p:cNvPr id="14" name="Text Box 13"/>
          <p:cNvSpPr txBox="1"/>
          <p:nvPr/>
        </p:nvSpPr>
        <p:spPr>
          <a:xfrm>
            <a:off x="3693160" y="4023995"/>
            <a:ext cx="1391920" cy="275590"/>
          </a:xfrm>
          <a:prstGeom prst="rect">
            <a:avLst/>
          </a:prstGeom>
          <a:noFill/>
        </p:spPr>
        <p:txBody>
          <a:bodyPr wrap="square" rtlCol="0">
            <a:spAutoFit/>
          </a:bodyPr>
          <a:p>
            <a:r>
              <a:rPr lang="en-IN" altLang="en-US" sz="1200" b="1">
                <a:latin typeface="Times New Roman" panose="02020603050405020304" charset="0"/>
                <a:cs typeface="Times New Roman" panose="02020603050405020304" charset="0"/>
              </a:rPr>
              <a:t>USERS TABLE</a:t>
            </a:r>
            <a:endParaRPr lang="en-IN" altLang="en-US" sz="1200" b="1">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组合 14"/>
          <p:cNvGrpSpPr/>
          <p:nvPr/>
        </p:nvGrpSpPr>
        <p:grpSpPr>
          <a:xfrm>
            <a:off x="8707598" y="434190"/>
            <a:ext cx="207802" cy="177852"/>
            <a:chOff x="2602775" y="245660"/>
            <a:chExt cx="223844" cy="273453"/>
          </a:xfrm>
        </p:grpSpPr>
        <p:cxnSp>
          <p:nvCxnSpPr>
            <p:cNvPr id="16" name="直接连接符 15"/>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custDataLst>
              <p:tags r:id="rId1"/>
            </p:custDataLst>
          </p:nvPr>
        </p:nvSpPr>
        <p:spPr>
          <a:xfrm>
            <a:off x="1078230" y="96520"/>
            <a:ext cx="2658110" cy="368300"/>
          </a:xfrm>
          <a:prstGeom prst="rect">
            <a:avLst/>
          </a:prstGeom>
          <a:noFill/>
          <a:ln>
            <a:noFill/>
          </a:ln>
        </p:spPr>
        <p:txBody>
          <a:bodyPr wrap="square" rtlCol="0">
            <a:noAutofit/>
          </a:bodyPr>
          <a:lstStyle/>
          <a:p>
            <a:r>
              <a:rPr lang="en-IN" altLang="zh-CN" sz="1900" b="1">
                <a:solidFill>
                  <a:schemeClr val="tx1"/>
                </a:solidFill>
                <a:effectLst>
                  <a:outerShdw blurRad="38100" dist="19050" dir="2700000" algn="tl" rotWithShape="0">
                    <a:schemeClr val="dk1">
                      <a:alpha val="40000"/>
                    </a:schemeClr>
                  </a:outerShdw>
                </a:effectLst>
                <a:latin typeface="+mj-ea"/>
                <a:ea typeface="+mj-ea"/>
                <a:cs typeface="Inter" panose="02000503000000020004" charset="0"/>
                <a:sym typeface="+mn-lt"/>
              </a:rPr>
              <a:t>DATABASE TABLE</a:t>
            </a:r>
            <a:endParaRPr lang="en-IN" altLang="zh-CN" sz="1900" b="1">
              <a:solidFill>
                <a:schemeClr val="tx1"/>
              </a:solidFill>
              <a:effectLst>
                <a:outerShdw blurRad="38100" dist="19050" dir="2700000" algn="tl" rotWithShape="0">
                  <a:schemeClr val="dk1">
                    <a:alpha val="40000"/>
                  </a:schemeClr>
                </a:outerShdw>
              </a:effectLst>
              <a:latin typeface="+mj-ea"/>
              <a:ea typeface="+mj-ea"/>
              <a:cs typeface="Inter" panose="02000503000000020004" charset="0"/>
              <a:sym typeface="+mn-lt"/>
            </a:endParaRPr>
          </a:p>
        </p:txBody>
      </p:sp>
      <p:sp>
        <p:nvSpPr>
          <p:cNvPr id="4" name="Text Box 3"/>
          <p:cNvSpPr txBox="1"/>
          <p:nvPr/>
        </p:nvSpPr>
        <p:spPr>
          <a:xfrm>
            <a:off x="3541395" y="96520"/>
            <a:ext cx="3048000" cy="368300"/>
          </a:xfrm>
          <a:prstGeom prst="rect">
            <a:avLst/>
          </a:prstGeom>
          <a:noFill/>
        </p:spPr>
        <p:txBody>
          <a:bodyPr wrap="square" rtlCol="0">
            <a:spAutoFit/>
          </a:bodyPr>
          <a:p>
            <a:r>
              <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PRODUCT TABLE</a:t>
            </a:r>
            <a:endPar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graphicFrame>
        <p:nvGraphicFramePr>
          <p:cNvPr id="7" name="Table 6"/>
          <p:cNvGraphicFramePr/>
          <p:nvPr>
            <p:custDataLst>
              <p:tags r:id="rId2"/>
            </p:custDataLst>
          </p:nvPr>
        </p:nvGraphicFramePr>
        <p:xfrm>
          <a:off x="1012190" y="600710"/>
          <a:ext cx="6957060" cy="4351020"/>
        </p:xfrm>
        <a:graphic>
          <a:graphicData uri="http://schemas.openxmlformats.org/drawingml/2006/table">
            <a:tbl>
              <a:tblPr firstRow="1" bandRow="1">
                <a:tableStyleId>{5C22544A-7EE6-4342-B048-85BDC9FD1C3A}</a:tableStyleId>
              </a:tblPr>
              <a:tblGrid>
                <a:gridCol w="1995170"/>
                <a:gridCol w="1470660"/>
                <a:gridCol w="1487170"/>
                <a:gridCol w="2004060"/>
              </a:tblGrid>
              <a:tr h="333375">
                <a:tc>
                  <a:txBody>
                    <a:bodyPr/>
                    <a:p>
                      <a:pPr algn="ctr">
                        <a:buNone/>
                      </a:pPr>
                      <a:r>
                        <a:rPr lang="en-US" altLang="en-US">
                          <a:solidFill>
                            <a:schemeClr val="bg1"/>
                          </a:solidFill>
                        </a:rPr>
                        <a:t>FIELD NAME  </a:t>
                      </a:r>
                      <a:endParaRPr lang="en-US" altLang="en-US">
                        <a:solidFill>
                          <a:schemeClr val="bg1"/>
                        </a:solidFill>
                      </a:endParaRPr>
                    </a:p>
                  </a:txBody>
                  <a:tcPr>
                    <a:solidFill>
                      <a:schemeClr val="tx1"/>
                    </a:solidFill>
                  </a:tcPr>
                </a:tc>
                <a:tc>
                  <a:txBody>
                    <a:bodyPr/>
                    <a:p>
                      <a:pPr algn="ctr">
                        <a:buNone/>
                      </a:pPr>
                      <a:r>
                        <a:rPr lang="en-US" altLang="en-US" sz="1350">
                          <a:solidFill>
                            <a:schemeClr val="bg1"/>
                          </a:solidFill>
                          <a:sym typeface="+mn-ea"/>
                        </a:rPr>
                        <a:t>DATA TYPE</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SIZE </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CONSTRAINTS</a:t>
                      </a:r>
                      <a:endParaRPr lang="en-US" altLang="en-US" sz="1350">
                        <a:solidFill>
                          <a:schemeClr val="bg1"/>
                        </a:solidFill>
                        <a:sym typeface="+mn-ea"/>
                      </a:endParaRPr>
                    </a:p>
                  </a:txBody>
                  <a:tcPr>
                    <a:solidFill>
                      <a:schemeClr val="tx1"/>
                    </a:solidFill>
                  </a:tcPr>
                </a:tc>
              </a:tr>
              <a:tr h="334010">
                <a:tc>
                  <a:txBody>
                    <a:bodyPr/>
                    <a:p>
                      <a:pPr>
                        <a:buNone/>
                      </a:pPr>
                      <a:r>
                        <a:rPr lang="en-US" altLang="en-US"/>
                        <a:t>Product Id </a:t>
                      </a:r>
                      <a:endParaRPr lang="en-US" altLang="en-US"/>
                    </a:p>
                  </a:txBody>
                  <a:tcPr>
                    <a:solidFill>
                      <a:schemeClr val="bg1">
                        <a:lumMod val="85000"/>
                      </a:schemeClr>
                    </a:solidFill>
                  </a:tcPr>
                </a:tc>
                <a:tc>
                  <a:txBody>
                    <a:bodyPr/>
                    <a:p>
                      <a:pPr>
                        <a:buNone/>
                      </a:pPr>
                      <a:r>
                        <a:rPr lang="en-US" altLang="en-US" sz="1350">
                          <a:sym typeface="+mn-ea"/>
                        </a:rPr>
                        <a:t> Int </a:t>
                      </a:r>
                      <a:endParaRPr lang="en-US" altLang="en-US" sz="1350">
                        <a:sym typeface="+mn-ea"/>
                      </a:endParaRPr>
                    </a:p>
                  </a:txBody>
                  <a:tcPr>
                    <a:solidFill>
                      <a:schemeClr val="bg1">
                        <a:lumMod val="85000"/>
                      </a:schemeClr>
                    </a:solidFill>
                  </a:tcPr>
                </a:tc>
                <a:tc>
                  <a:txBody>
                    <a:bodyPr/>
                    <a:p>
                      <a:pPr>
                        <a:buNone/>
                      </a:pPr>
                      <a:r>
                        <a:rPr lang="en-US" altLang="en-US" sz="1350">
                          <a:sym typeface="+mn-ea"/>
                        </a:rPr>
                        <a:t>11</a:t>
                      </a:r>
                      <a:endParaRPr lang="en-US" altLang="en-US" sz="1350">
                        <a:sym typeface="+mn-ea"/>
                      </a:endParaRPr>
                    </a:p>
                  </a:txBody>
                  <a:tcPr>
                    <a:solidFill>
                      <a:schemeClr val="bg1">
                        <a:lumMod val="85000"/>
                      </a:schemeClr>
                    </a:solidFill>
                  </a:tcPr>
                </a:tc>
                <a:tc>
                  <a:txBody>
                    <a:bodyPr/>
                    <a:p>
                      <a:pPr>
                        <a:buNone/>
                      </a:pPr>
                      <a:r>
                        <a:rPr lang="en-US" altLang="en-US" sz="1350">
                          <a:sym typeface="+mn-ea"/>
                        </a:rPr>
                        <a:t>Primary Key</a:t>
                      </a:r>
                      <a:endParaRPr lang="en-US" altLang="en-US" sz="1350"/>
                    </a:p>
                  </a:txBody>
                  <a:tcPr>
                    <a:solidFill>
                      <a:schemeClr val="bg1">
                        <a:lumMod val="85000"/>
                      </a:schemeClr>
                    </a:solidFill>
                  </a:tcPr>
                </a:tc>
              </a:tr>
              <a:tr h="383540">
                <a:tc>
                  <a:txBody>
                    <a:bodyPr/>
                    <a:p>
                      <a:pPr>
                        <a:buNone/>
                      </a:pPr>
                      <a:r>
                        <a:rPr lang="en-IN" altLang="en-US"/>
                        <a:t>Product Title</a:t>
                      </a:r>
                      <a:endParaRPr lang="en-IN" altLang="en-US"/>
                    </a:p>
                  </a:txBody>
                  <a:tcPr>
                    <a:solidFill>
                      <a:schemeClr val="bg1">
                        <a:lumMod val="85000"/>
                      </a:schemeClr>
                    </a:solidFill>
                  </a:tcPr>
                </a:tc>
                <a:tc>
                  <a:txBody>
                    <a:bodyPr/>
                    <a:p>
                      <a:pPr>
                        <a:buNone/>
                      </a:pPr>
                      <a:r>
                        <a:rPr lang="en-US" altLang="en-US" sz="1350">
                          <a:sym typeface="+mn-ea"/>
                        </a:rPr>
                        <a:t>Varchar </a:t>
                      </a:r>
                      <a:endParaRPr lang="en-US" altLang="en-US" sz="1350"/>
                    </a:p>
                  </a:txBody>
                  <a:tcPr>
                    <a:solidFill>
                      <a:schemeClr val="bg1">
                        <a:lumMod val="85000"/>
                      </a:schemeClr>
                    </a:solidFill>
                  </a:tcPr>
                </a:tc>
                <a:tc>
                  <a:txBody>
                    <a:bodyPr/>
                    <a:p>
                      <a:pPr>
                        <a:buNone/>
                      </a:pPr>
                      <a:r>
                        <a:rPr lang="en-US" altLang="en-US" sz="1350">
                          <a:sym typeface="+mn-ea"/>
                        </a:rPr>
                        <a:t>100 </a:t>
                      </a:r>
                      <a:endParaRPr lang="en-US"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34010">
                <a:tc>
                  <a:txBody>
                    <a:bodyPr/>
                    <a:p>
                      <a:pPr>
                        <a:buNone/>
                      </a:pPr>
                      <a:r>
                        <a:rPr lang="en-US" altLang="en-US"/>
                        <a:t>Product</a:t>
                      </a:r>
                      <a:r>
                        <a:rPr lang="en-IN" altLang="en-US"/>
                        <a:t> </a:t>
                      </a:r>
                      <a:r>
                        <a:rPr lang="en-US" altLang="en-US"/>
                        <a:t>description</a:t>
                      </a:r>
                      <a:endParaRPr lang="en-US" altLang="en-US"/>
                    </a:p>
                  </a:txBody>
                  <a:tcPr>
                    <a:solidFill>
                      <a:schemeClr val="bg1">
                        <a:lumMod val="85000"/>
                      </a:schemeClr>
                    </a:solidFill>
                  </a:tcPr>
                </a:tc>
                <a:tc>
                  <a:txBody>
                    <a:bodyPr/>
                    <a:p>
                      <a:pPr>
                        <a:buNone/>
                      </a:pPr>
                      <a:r>
                        <a:rPr lang="en-US" altLang="en-US" sz="1350">
                          <a:sym typeface="+mn-ea"/>
                        </a:rPr>
                        <a:t>Varchar </a:t>
                      </a:r>
                      <a:endParaRPr lang="en-US"/>
                    </a:p>
                  </a:txBody>
                  <a:tcPr>
                    <a:solidFill>
                      <a:schemeClr val="bg1">
                        <a:lumMod val="85000"/>
                      </a:schemeClr>
                    </a:solidFill>
                  </a:tcPr>
                </a:tc>
                <a:tc>
                  <a:txBody>
                    <a:bodyPr/>
                    <a:p>
                      <a:pPr>
                        <a:buNone/>
                      </a:pPr>
                      <a:r>
                        <a:rPr lang="en-IN" altLang="en-US"/>
                        <a:t>255</a:t>
                      </a:r>
                      <a:endParaRPr lang="en-IN" altLang="en-US"/>
                    </a:p>
                  </a:txBody>
                  <a:tcPr>
                    <a:solidFill>
                      <a:schemeClr val="bg1">
                        <a:lumMod val="85000"/>
                      </a:schemeClr>
                    </a:solidFill>
                  </a:tcPr>
                </a:tc>
                <a:tc>
                  <a:txBody>
                    <a:bodyPr/>
                    <a:p>
                      <a:pPr>
                        <a:buNone/>
                      </a:pPr>
                      <a:r>
                        <a:rPr lang="en-US" altLang="en-US" sz="1350">
                          <a:sym typeface="+mn-ea"/>
                        </a:rPr>
                        <a:t>Not null</a:t>
                      </a:r>
                      <a:endParaRPr lang="en-US"/>
                    </a:p>
                  </a:txBody>
                  <a:tcPr>
                    <a:solidFill>
                      <a:schemeClr val="bg1">
                        <a:lumMod val="85000"/>
                      </a:schemeClr>
                    </a:solidFill>
                  </a:tcPr>
                </a:tc>
              </a:tr>
              <a:tr h="333375">
                <a:tc>
                  <a:txBody>
                    <a:bodyPr/>
                    <a:p>
                      <a:pPr>
                        <a:buNone/>
                      </a:pPr>
                      <a:r>
                        <a:rPr lang="en-US" altLang="en-US"/>
                        <a:t>Product keywords</a:t>
                      </a:r>
                      <a:endParaRPr lang="en-US" altLang="en-US"/>
                    </a:p>
                  </a:txBody>
                  <a:tcPr>
                    <a:solidFill>
                      <a:schemeClr val="bg1">
                        <a:lumMod val="85000"/>
                      </a:schemeClr>
                    </a:solidFill>
                  </a:tcPr>
                </a:tc>
                <a:tc>
                  <a:txBody>
                    <a:bodyPr/>
                    <a:p>
                      <a:pPr>
                        <a:buNone/>
                      </a:pPr>
                      <a:r>
                        <a:rPr lang="en-US" altLang="en-US" sz="1350">
                          <a:sym typeface="+mn-ea"/>
                        </a:rPr>
                        <a:t>Varchar </a:t>
                      </a:r>
                      <a:endParaRPr lang="en-US"/>
                    </a:p>
                  </a:txBody>
                  <a:tcPr>
                    <a:solidFill>
                      <a:schemeClr val="bg1">
                        <a:lumMod val="85000"/>
                      </a:schemeClr>
                    </a:solidFill>
                  </a:tcPr>
                </a:tc>
                <a:tc>
                  <a:txBody>
                    <a:bodyPr/>
                    <a:p>
                      <a:pPr>
                        <a:buNone/>
                      </a:pPr>
                      <a:r>
                        <a:rPr lang="en-IN" altLang="en-US"/>
                        <a:t>255</a:t>
                      </a:r>
                      <a:endParaRPr lang="en-IN" altLang="en-US"/>
                    </a:p>
                  </a:txBody>
                  <a:tcPr>
                    <a:solidFill>
                      <a:schemeClr val="bg1">
                        <a:lumMod val="85000"/>
                      </a:schemeClr>
                    </a:solidFill>
                  </a:tcPr>
                </a:tc>
                <a:tc>
                  <a:txBody>
                    <a:bodyPr/>
                    <a:p>
                      <a:pPr>
                        <a:buNone/>
                      </a:pPr>
                      <a:r>
                        <a:rPr lang="en-US" altLang="en-US" sz="1350">
                          <a:sym typeface="+mn-ea"/>
                        </a:rPr>
                        <a:t>Not null</a:t>
                      </a:r>
                      <a:endParaRPr lang="en-US"/>
                    </a:p>
                  </a:txBody>
                  <a:tcPr>
                    <a:solidFill>
                      <a:schemeClr val="bg1">
                        <a:lumMod val="85000"/>
                      </a:schemeClr>
                    </a:solidFill>
                  </a:tcPr>
                </a:tc>
              </a:tr>
              <a:tr h="334010">
                <a:tc>
                  <a:txBody>
                    <a:bodyPr/>
                    <a:p>
                      <a:pPr>
                        <a:buNone/>
                      </a:pPr>
                      <a:r>
                        <a:rPr lang="en-US" altLang="en-US"/>
                        <a:t>Category Id</a:t>
                      </a:r>
                      <a:endParaRPr lang="en-US" altLang="en-US"/>
                    </a:p>
                  </a:txBody>
                  <a:tcPr>
                    <a:solidFill>
                      <a:schemeClr val="bg1">
                        <a:lumMod val="85000"/>
                      </a:schemeClr>
                    </a:solidFill>
                  </a:tcPr>
                </a:tc>
                <a:tc>
                  <a:txBody>
                    <a:bodyPr/>
                    <a:p>
                      <a:pPr>
                        <a:buNone/>
                      </a:pPr>
                      <a:r>
                        <a:rPr lang="en-US" altLang="en-US" sz="1350">
                          <a:sym typeface="+mn-ea"/>
                        </a:rPr>
                        <a:t>Int </a:t>
                      </a:r>
                      <a:endParaRPr lang="en-US"/>
                    </a:p>
                  </a:txBody>
                  <a:tcPr>
                    <a:solidFill>
                      <a:schemeClr val="bg1">
                        <a:lumMod val="85000"/>
                      </a:schemeClr>
                    </a:solidFill>
                  </a:tcPr>
                </a:tc>
                <a:tc>
                  <a:txBody>
                    <a:bodyPr/>
                    <a:p>
                      <a:pPr>
                        <a:buNone/>
                      </a:pPr>
                      <a:r>
                        <a:rPr lang="en-IN" altLang="en-US"/>
                        <a:t>11</a:t>
                      </a:r>
                      <a:endParaRPr lang="en-IN" altLang="en-US"/>
                    </a:p>
                  </a:txBody>
                  <a:tcPr>
                    <a:solidFill>
                      <a:schemeClr val="bg1">
                        <a:lumMod val="85000"/>
                      </a:schemeClr>
                    </a:solidFill>
                  </a:tcPr>
                </a:tc>
                <a:tc>
                  <a:txBody>
                    <a:bodyPr/>
                    <a:p>
                      <a:pPr>
                        <a:buNone/>
                      </a:pPr>
                      <a:r>
                        <a:rPr lang="en-US" altLang="en-US" sz="1350">
                          <a:sym typeface="+mn-ea"/>
                        </a:rPr>
                        <a:t>Not null</a:t>
                      </a:r>
                      <a:endParaRPr lang="en-US"/>
                    </a:p>
                  </a:txBody>
                  <a:tcPr>
                    <a:solidFill>
                      <a:schemeClr val="bg1">
                        <a:lumMod val="85000"/>
                      </a:schemeClr>
                    </a:solidFill>
                  </a:tcPr>
                </a:tc>
              </a:tr>
              <a:tr h="333375">
                <a:tc>
                  <a:txBody>
                    <a:bodyPr/>
                    <a:p>
                      <a:pPr>
                        <a:buNone/>
                      </a:pPr>
                      <a:r>
                        <a:rPr lang="en-IN" altLang="en-US"/>
                        <a:t>Agegroup </a:t>
                      </a:r>
                      <a:r>
                        <a:rPr lang="en-US" altLang="en-US"/>
                        <a:t>Id</a:t>
                      </a:r>
                      <a:endParaRPr lang="en-US" altLang="en-US"/>
                    </a:p>
                  </a:txBody>
                  <a:tcPr>
                    <a:solidFill>
                      <a:schemeClr val="bg1">
                        <a:lumMod val="85000"/>
                      </a:schemeClr>
                    </a:solidFill>
                  </a:tcPr>
                </a:tc>
                <a:tc>
                  <a:txBody>
                    <a:bodyPr/>
                    <a:p>
                      <a:pPr>
                        <a:buNone/>
                      </a:pPr>
                      <a:r>
                        <a:rPr lang="en-US" altLang="en-US" sz="1350">
                          <a:sym typeface="+mn-ea"/>
                        </a:rPr>
                        <a:t>Int </a:t>
                      </a:r>
                      <a:endParaRPr lang="en-US"/>
                    </a:p>
                  </a:txBody>
                  <a:tcPr>
                    <a:solidFill>
                      <a:schemeClr val="bg1">
                        <a:lumMod val="85000"/>
                      </a:schemeClr>
                    </a:solidFill>
                  </a:tcPr>
                </a:tc>
                <a:tc>
                  <a:txBody>
                    <a:bodyPr/>
                    <a:p>
                      <a:pPr>
                        <a:buNone/>
                      </a:pPr>
                      <a:r>
                        <a:rPr lang="en-IN" altLang="en-US"/>
                        <a:t>11</a:t>
                      </a:r>
                      <a:endParaRPr lang="en-IN" altLang="en-US"/>
                    </a:p>
                  </a:txBody>
                  <a:tcPr>
                    <a:solidFill>
                      <a:schemeClr val="bg1">
                        <a:lumMod val="85000"/>
                      </a:schemeClr>
                    </a:solidFill>
                  </a:tcPr>
                </a:tc>
                <a:tc>
                  <a:txBody>
                    <a:bodyPr/>
                    <a:p>
                      <a:pPr>
                        <a:buNone/>
                      </a:pPr>
                      <a:r>
                        <a:rPr lang="en-US" altLang="en-US" sz="1350">
                          <a:sym typeface="+mn-ea"/>
                        </a:rPr>
                        <a:t>Not null</a:t>
                      </a:r>
                      <a:endParaRPr lang="en-US"/>
                    </a:p>
                  </a:txBody>
                  <a:tcPr>
                    <a:solidFill>
                      <a:schemeClr val="bg1">
                        <a:lumMod val="85000"/>
                      </a:schemeClr>
                    </a:solidFill>
                  </a:tcPr>
                </a:tc>
              </a:tr>
              <a:tr h="334010">
                <a:tc>
                  <a:txBody>
                    <a:bodyPr/>
                    <a:p>
                      <a:pPr>
                        <a:buNone/>
                      </a:pPr>
                      <a:r>
                        <a:rPr lang="en-US" altLang="en-US"/>
                        <a:t>Product image1</a:t>
                      </a:r>
                      <a:endParaRPr lang="en-US" altLang="en-US"/>
                    </a:p>
                  </a:txBody>
                  <a:tcPr>
                    <a:solidFill>
                      <a:schemeClr val="bg1">
                        <a:lumMod val="85000"/>
                      </a:schemeClr>
                    </a:solidFill>
                  </a:tcPr>
                </a:tc>
                <a:tc>
                  <a:txBody>
                    <a:bodyPr/>
                    <a:p>
                      <a:pPr>
                        <a:buNone/>
                      </a:pPr>
                      <a:r>
                        <a:rPr lang="en-US" altLang="en-US" sz="1350">
                          <a:sym typeface="+mn-ea"/>
                        </a:rPr>
                        <a:t>Varchar </a:t>
                      </a:r>
                      <a:endParaRPr lang="en-US"/>
                    </a:p>
                  </a:txBody>
                  <a:tcPr>
                    <a:solidFill>
                      <a:schemeClr val="bg1">
                        <a:lumMod val="85000"/>
                      </a:schemeClr>
                    </a:solidFill>
                  </a:tcPr>
                </a:tc>
                <a:tc>
                  <a:txBody>
                    <a:bodyPr/>
                    <a:p>
                      <a:pPr>
                        <a:buNone/>
                      </a:pPr>
                      <a:r>
                        <a:rPr lang="en-IN" altLang="en-US"/>
                        <a:t>255</a:t>
                      </a:r>
                      <a:endParaRPr lang="en-IN" altLang="en-US"/>
                    </a:p>
                  </a:txBody>
                  <a:tcPr>
                    <a:solidFill>
                      <a:schemeClr val="bg1">
                        <a:lumMod val="85000"/>
                      </a:schemeClr>
                    </a:solidFill>
                  </a:tcPr>
                </a:tc>
                <a:tc>
                  <a:txBody>
                    <a:bodyPr/>
                    <a:p>
                      <a:pPr>
                        <a:buNone/>
                      </a:pPr>
                      <a:r>
                        <a:rPr lang="en-US" altLang="en-US" sz="1350">
                          <a:sym typeface="+mn-ea"/>
                        </a:rPr>
                        <a:t>Not null</a:t>
                      </a:r>
                      <a:endParaRPr lang="en-US"/>
                    </a:p>
                  </a:txBody>
                  <a:tcPr>
                    <a:solidFill>
                      <a:schemeClr val="bg1">
                        <a:lumMod val="85000"/>
                      </a:schemeClr>
                    </a:solidFill>
                  </a:tcPr>
                </a:tc>
              </a:tr>
              <a:tr h="333375">
                <a:tc>
                  <a:txBody>
                    <a:bodyPr/>
                    <a:p>
                      <a:pPr>
                        <a:buNone/>
                      </a:pPr>
                      <a:r>
                        <a:rPr lang="en-US" altLang="en-US"/>
                        <a:t>Product image</a:t>
                      </a:r>
                      <a:r>
                        <a:rPr lang="en-IN" altLang="en-US"/>
                        <a:t>2</a:t>
                      </a:r>
                      <a:endParaRPr lang="en-IN" altLang="en-US"/>
                    </a:p>
                  </a:txBody>
                  <a:tcPr>
                    <a:solidFill>
                      <a:schemeClr val="bg1">
                        <a:lumMod val="85000"/>
                      </a:schemeClr>
                    </a:solidFill>
                  </a:tcPr>
                </a:tc>
                <a:tc>
                  <a:txBody>
                    <a:bodyPr/>
                    <a:p>
                      <a:pPr>
                        <a:buNone/>
                      </a:pPr>
                      <a:r>
                        <a:rPr lang="en-US" altLang="en-US" sz="1350">
                          <a:sym typeface="+mn-ea"/>
                        </a:rPr>
                        <a:t>Varchar </a:t>
                      </a:r>
                      <a:endParaRPr lang="en-US"/>
                    </a:p>
                  </a:txBody>
                  <a:tcPr>
                    <a:solidFill>
                      <a:schemeClr val="bg1">
                        <a:lumMod val="85000"/>
                      </a:schemeClr>
                    </a:solidFill>
                  </a:tcPr>
                </a:tc>
                <a:tc>
                  <a:txBody>
                    <a:bodyPr/>
                    <a:p>
                      <a:pPr>
                        <a:buNone/>
                      </a:pPr>
                      <a:r>
                        <a:rPr lang="en-IN" altLang="en-US"/>
                        <a:t>255</a:t>
                      </a:r>
                      <a:endParaRPr lang="en-IN" altLang="en-US"/>
                    </a:p>
                  </a:txBody>
                  <a:tcPr>
                    <a:solidFill>
                      <a:schemeClr val="bg1">
                        <a:lumMod val="85000"/>
                      </a:schemeClr>
                    </a:solidFill>
                  </a:tcPr>
                </a:tc>
                <a:tc>
                  <a:txBody>
                    <a:bodyPr/>
                    <a:p>
                      <a:pPr>
                        <a:buNone/>
                      </a:pPr>
                      <a:r>
                        <a:rPr lang="en-US" altLang="en-US" sz="1350">
                          <a:sym typeface="+mn-ea"/>
                        </a:rPr>
                        <a:t>Not null</a:t>
                      </a:r>
                      <a:endParaRPr lang="en-US"/>
                    </a:p>
                  </a:txBody>
                  <a:tcPr>
                    <a:solidFill>
                      <a:schemeClr val="bg1">
                        <a:lumMod val="85000"/>
                      </a:schemeClr>
                    </a:solidFill>
                  </a:tcPr>
                </a:tc>
              </a:tr>
              <a:tr h="333375">
                <a:tc>
                  <a:txBody>
                    <a:bodyPr/>
                    <a:p>
                      <a:pPr>
                        <a:buNone/>
                      </a:pPr>
                      <a:r>
                        <a:rPr lang="en-US" altLang="en-US"/>
                        <a:t>Product image</a:t>
                      </a:r>
                      <a:r>
                        <a:rPr lang="en-IN" altLang="en-US"/>
                        <a:t>3</a:t>
                      </a:r>
                      <a:endParaRPr lang="en-IN" altLang="en-US"/>
                    </a:p>
                  </a:txBody>
                  <a:tcPr>
                    <a:solidFill>
                      <a:schemeClr val="bg1">
                        <a:lumMod val="85000"/>
                      </a:schemeClr>
                    </a:solidFill>
                  </a:tcPr>
                </a:tc>
                <a:tc>
                  <a:txBody>
                    <a:bodyPr/>
                    <a:p>
                      <a:pPr>
                        <a:buNone/>
                      </a:pPr>
                      <a:r>
                        <a:rPr lang="en-US" altLang="en-US" sz="1350">
                          <a:sym typeface="+mn-ea"/>
                        </a:rPr>
                        <a:t>Varchar </a:t>
                      </a:r>
                      <a:endParaRPr lang="en-US"/>
                    </a:p>
                  </a:txBody>
                  <a:tcPr>
                    <a:solidFill>
                      <a:schemeClr val="bg1">
                        <a:lumMod val="85000"/>
                      </a:schemeClr>
                    </a:solidFill>
                  </a:tcPr>
                </a:tc>
                <a:tc>
                  <a:txBody>
                    <a:bodyPr/>
                    <a:p>
                      <a:pPr>
                        <a:buNone/>
                      </a:pPr>
                      <a:r>
                        <a:rPr lang="en-IN" altLang="en-US"/>
                        <a:t>255</a:t>
                      </a:r>
                      <a:endParaRPr lang="en-IN" altLang="en-US"/>
                    </a:p>
                  </a:txBody>
                  <a:tcPr>
                    <a:solidFill>
                      <a:schemeClr val="bg1">
                        <a:lumMod val="85000"/>
                      </a:schemeClr>
                    </a:solidFill>
                  </a:tcPr>
                </a:tc>
                <a:tc>
                  <a:txBody>
                    <a:bodyPr/>
                    <a:p>
                      <a:pPr>
                        <a:buNone/>
                      </a:pPr>
                      <a:r>
                        <a:rPr lang="en-US" altLang="en-US" sz="1350">
                          <a:sym typeface="+mn-ea"/>
                        </a:rPr>
                        <a:t>Not null</a:t>
                      </a:r>
                      <a:endParaRPr lang="en-US"/>
                    </a:p>
                  </a:txBody>
                  <a:tcPr>
                    <a:solidFill>
                      <a:schemeClr val="bg1">
                        <a:lumMod val="85000"/>
                      </a:schemeClr>
                    </a:solidFill>
                  </a:tcPr>
                </a:tc>
              </a:tr>
              <a:tr h="334010">
                <a:tc>
                  <a:txBody>
                    <a:bodyPr/>
                    <a:p>
                      <a:pPr>
                        <a:buNone/>
                      </a:pPr>
                      <a:r>
                        <a:rPr lang="en-US" altLang="en-US"/>
                        <a:t>Product </a:t>
                      </a:r>
                      <a:r>
                        <a:rPr lang="en-IN" altLang="en-US"/>
                        <a:t>price</a:t>
                      </a:r>
                      <a:endParaRPr lang="en-IN" altLang="en-US"/>
                    </a:p>
                  </a:txBody>
                  <a:tcPr>
                    <a:solidFill>
                      <a:schemeClr val="bg1">
                        <a:lumMod val="85000"/>
                      </a:schemeClr>
                    </a:solidFill>
                  </a:tcPr>
                </a:tc>
                <a:tc>
                  <a:txBody>
                    <a:bodyPr/>
                    <a:p>
                      <a:pPr>
                        <a:buNone/>
                      </a:pPr>
                      <a:r>
                        <a:rPr lang="en-US" altLang="en-US" sz="1350">
                          <a:sym typeface="+mn-ea"/>
                        </a:rPr>
                        <a:t>Varchar </a:t>
                      </a:r>
                      <a:endParaRPr lang="en-US"/>
                    </a:p>
                  </a:txBody>
                  <a:tcPr>
                    <a:solidFill>
                      <a:schemeClr val="bg1">
                        <a:lumMod val="85000"/>
                      </a:schemeClr>
                    </a:solidFill>
                  </a:tcPr>
                </a:tc>
                <a:tc>
                  <a:txBody>
                    <a:bodyPr/>
                    <a:p>
                      <a:pPr>
                        <a:buNone/>
                      </a:pPr>
                      <a:r>
                        <a:rPr lang="en-IN" altLang="en-US"/>
                        <a:t>100</a:t>
                      </a:r>
                      <a:endParaRPr lang="en-IN" altLang="en-US"/>
                    </a:p>
                  </a:txBody>
                  <a:tcPr>
                    <a:solidFill>
                      <a:schemeClr val="bg1">
                        <a:lumMod val="85000"/>
                      </a:schemeClr>
                    </a:solidFill>
                  </a:tcPr>
                </a:tc>
                <a:tc>
                  <a:txBody>
                    <a:bodyPr/>
                    <a:p>
                      <a:pPr>
                        <a:buNone/>
                      </a:pPr>
                      <a:r>
                        <a:rPr lang="en-US" altLang="en-US" sz="1350">
                          <a:sym typeface="+mn-ea"/>
                        </a:rPr>
                        <a:t>Not null</a:t>
                      </a:r>
                      <a:endParaRPr lang="en-US"/>
                    </a:p>
                  </a:txBody>
                  <a:tcPr>
                    <a:solidFill>
                      <a:schemeClr val="bg1">
                        <a:lumMod val="85000"/>
                      </a:schemeClr>
                    </a:solidFill>
                  </a:tcPr>
                </a:tc>
              </a:tr>
              <a:tr h="333375">
                <a:tc>
                  <a:txBody>
                    <a:bodyPr/>
                    <a:p>
                      <a:pPr>
                        <a:buNone/>
                      </a:pPr>
                      <a:r>
                        <a:rPr lang="en-US" altLang="en-US"/>
                        <a:t>Date</a:t>
                      </a:r>
                      <a:endParaRPr lang="en-US" altLang="en-US"/>
                    </a:p>
                  </a:txBody>
                  <a:tcPr>
                    <a:solidFill>
                      <a:schemeClr val="bg1">
                        <a:lumMod val="85000"/>
                      </a:schemeClr>
                    </a:solidFill>
                  </a:tcPr>
                </a:tc>
                <a:tc>
                  <a:txBody>
                    <a:bodyPr/>
                    <a:p>
                      <a:pPr>
                        <a:buNone/>
                      </a:pPr>
                      <a:r>
                        <a:rPr lang="en-US" altLang="en-US"/>
                        <a:t>timestamp</a:t>
                      </a:r>
                      <a:endParaRPr lang="en-US" altLang="en-US"/>
                    </a:p>
                  </a:txBody>
                  <a:tcPr>
                    <a:solidFill>
                      <a:schemeClr val="bg1">
                        <a:lumMod val="85000"/>
                      </a:schemeClr>
                    </a:solidFill>
                  </a:tcPr>
                </a:tc>
                <a:tc>
                  <a:txBody>
                    <a:bodyPr/>
                    <a:p>
                      <a:pPr>
                        <a:buNone/>
                      </a:pPr>
                      <a:r>
                        <a:rPr lang="en-IN" altLang="en-US"/>
                        <a:t>-</a:t>
                      </a:r>
                      <a:endParaRPr lang="en-IN" altLang="en-US"/>
                    </a:p>
                  </a:txBody>
                  <a:tcPr>
                    <a:solidFill>
                      <a:schemeClr val="bg1">
                        <a:lumMod val="85000"/>
                      </a:schemeClr>
                    </a:solidFill>
                  </a:tcPr>
                </a:tc>
                <a:tc>
                  <a:txBody>
                    <a:bodyPr/>
                    <a:p>
                      <a:pPr>
                        <a:buNone/>
                      </a:pPr>
                      <a:r>
                        <a:rPr lang="en-US" altLang="en-US" sz="1350">
                          <a:sym typeface="+mn-ea"/>
                        </a:rPr>
                        <a:t>Not null</a:t>
                      </a:r>
                      <a:endParaRPr lang="en-US"/>
                    </a:p>
                  </a:txBody>
                  <a:tcPr>
                    <a:solidFill>
                      <a:schemeClr val="bg1">
                        <a:lumMod val="85000"/>
                      </a:schemeClr>
                    </a:solidFill>
                  </a:tcPr>
                </a:tc>
              </a:tr>
              <a:tr h="297180">
                <a:tc>
                  <a:txBody>
                    <a:bodyPr/>
                    <a:p>
                      <a:pPr>
                        <a:buNone/>
                      </a:pPr>
                      <a:r>
                        <a:rPr lang="en-IN" altLang="en-US"/>
                        <a:t>Status</a:t>
                      </a:r>
                      <a:endParaRPr lang="en-IN" altLang="en-US"/>
                    </a:p>
                  </a:txBody>
                  <a:tcPr>
                    <a:solidFill>
                      <a:schemeClr val="bg1">
                        <a:lumMod val="85000"/>
                      </a:schemeClr>
                    </a:solidFill>
                  </a:tcPr>
                </a:tc>
                <a:tc>
                  <a:txBody>
                    <a:bodyPr/>
                    <a:p>
                      <a:pPr>
                        <a:buNone/>
                      </a:pPr>
                      <a:r>
                        <a:rPr lang="en-US" altLang="en-US" sz="1350">
                          <a:sym typeface="+mn-ea"/>
                        </a:rPr>
                        <a:t>Varchar </a:t>
                      </a:r>
                      <a:endParaRPr lang="en-US"/>
                    </a:p>
                  </a:txBody>
                  <a:tcPr>
                    <a:solidFill>
                      <a:schemeClr val="bg1">
                        <a:lumMod val="85000"/>
                      </a:schemeClr>
                    </a:solidFill>
                  </a:tcPr>
                </a:tc>
                <a:tc>
                  <a:txBody>
                    <a:bodyPr/>
                    <a:p>
                      <a:pPr>
                        <a:buNone/>
                      </a:pPr>
                      <a:r>
                        <a:rPr lang="en-IN" altLang="en-US"/>
                        <a:t>100</a:t>
                      </a:r>
                      <a:endParaRPr lang="en-IN" altLang="en-US"/>
                    </a:p>
                  </a:txBody>
                  <a:tcPr>
                    <a:solidFill>
                      <a:schemeClr val="bg1">
                        <a:lumMod val="85000"/>
                      </a:schemeClr>
                    </a:solidFill>
                  </a:tcPr>
                </a:tc>
                <a:tc>
                  <a:txBody>
                    <a:bodyPr/>
                    <a:p>
                      <a:pPr>
                        <a:buNone/>
                      </a:pPr>
                      <a:r>
                        <a:rPr lang="en-US" altLang="en-US" sz="1350">
                          <a:sym typeface="+mn-ea"/>
                        </a:rPr>
                        <a:t>Not null</a:t>
                      </a:r>
                      <a:endParaRPr lang="en-US"/>
                    </a:p>
                  </a:txBody>
                  <a:tcPr>
                    <a:solidFill>
                      <a:schemeClr val="bg1">
                        <a:lumMod val="85000"/>
                      </a:schemeClr>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组合 14"/>
          <p:cNvGrpSpPr/>
          <p:nvPr/>
        </p:nvGrpSpPr>
        <p:grpSpPr>
          <a:xfrm>
            <a:off x="8707598" y="434190"/>
            <a:ext cx="207802" cy="177852"/>
            <a:chOff x="2602775" y="245660"/>
            <a:chExt cx="223844" cy="273453"/>
          </a:xfrm>
        </p:grpSpPr>
        <p:cxnSp>
          <p:nvCxnSpPr>
            <p:cNvPr id="16" name="直接连接符 15"/>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3430270" y="243840"/>
            <a:ext cx="3048000" cy="368300"/>
          </a:xfrm>
          <a:prstGeom prst="rect">
            <a:avLst/>
          </a:prstGeom>
          <a:noFill/>
        </p:spPr>
        <p:txBody>
          <a:bodyPr wrap="square" rtlCol="0">
            <a:spAutoFit/>
          </a:bodyPr>
          <a:p>
            <a:r>
              <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rPr>
              <a:t>CATEGORIES TABLE</a:t>
            </a:r>
            <a:endPar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endParaRPr>
          </a:p>
        </p:txBody>
      </p:sp>
      <p:graphicFrame>
        <p:nvGraphicFramePr>
          <p:cNvPr id="7" name="Table 6"/>
          <p:cNvGraphicFramePr/>
          <p:nvPr>
            <p:custDataLst>
              <p:tags r:id="rId1"/>
            </p:custDataLst>
          </p:nvPr>
        </p:nvGraphicFramePr>
        <p:xfrm>
          <a:off x="1560830" y="911860"/>
          <a:ext cx="6296660" cy="4776470"/>
        </p:xfrm>
        <a:graphic>
          <a:graphicData uri="http://schemas.openxmlformats.org/drawingml/2006/table">
            <a:tbl>
              <a:tblPr firstRow="1" bandRow="1">
                <a:tableStyleId>{5C22544A-7EE6-4342-B048-85BDC9FD1C3A}</a:tableStyleId>
              </a:tblPr>
              <a:tblGrid>
                <a:gridCol w="1677035"/>
                <a:gridCol w="1470660"/>
                <a:gridCol w="1487170"/>
                <a:gridCol w="1661795"/>
              </a:tblGrid>
              <a:tr h="347345">
                <a:tc>
                  <a:txBody>
                    <a:bodyPr/>
                    <a:p>
                      <a:pPr algn="ctr">
                        <a:buNone/>
                      </a:pPr>
                      <a:r>
                        <a:rPr lang="en-US" altLang="en-US">
                          <a:solidFill>
                            <a:schemeClr val="bg1"/>
                          </a:solidFill>
                        </a:rPr>
                        <a:t>FIELD NAME </a:t>
                      </a:r>
                      <a:r>
                        <a:rPr lang="en-US" altLang="en-US">
                          <a:solidFill>
                            <a:schemeClr val="tx1"/>
                          </a:solidFill>
                        </a:rPr>
                        <a:t> </a:t>
                      </a:r>
                      <a:endParaRPr lang="en-US" altLang="en-US">
                        <a:solidFill>
                          <a:schemeClr val="tx1"/>
                        </a:solidFill>
                      </a:endParaRPr>
                    </a:p>
                  </a:txBody>
                  <a:tcPr>
                    <a:solidFill>
                      <a:schemeClr val="tx1"/>
                    </a:solidFill>
                  </a:tcPr>
                </a:tc>
                <a:tc>
                  <a:txBody>
                    <a:bodyPr/>
                    <a:p>
                      <a:pPr algn="ctr">
                        <a:buNone/>
                      </a:pPr>
                      <a:r>
                        <a:rPr lang="en-US" altLang="en-US" sz="1350">
                          <a:solidFill>
                            <a:schemeClr val="bg1"/>
                          </a:solidFill>
                          <a:sym typeface="+mn-ea"/>
                        </a:rPr>
                        <a:t>DATA TYPE</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SIZE </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CONSTRAINTS</a:t>
                      </a:r>
                      <a:endParaRPr lang="en-US" altLang="en-US" sz="1350">
                        <a:solidFill>
                          <a:schemeClr val="bg1"/>
                        </a:solidFill>
                        <a:sym typeface="+mn-ea"/>
                      </a:endParaRPr>
                    </a:p>
                  </a:txBody>
                  <a:tcPr>
                    <a:solidFill>
                      <a:schemeClr val="tx1"/>
                    </a:solidFill>
                  </a:tcPr>
                </a:tc>
              </a:tr>
              <a:tr h="347345">
                <a:tc>
                  <a:txBody>
                    <a:bodyPr/>
                    <a:p>
                      <a:pPr>
                        <a:buNone/>
                      </a:pPr>
                      <a:r>
                        <a:rPr lang="en-IN" altLang="en-US"/>
                        <a:t>Category</a:t>
                      </a:r>
                      <a:r>
                        <a:rPr lang="en-US" altLang="en-US"/>
                        <a:t> Id </a:t>
                      </a:r>
                      <a:endParaRPr lang="en-US" altLang="en-US"/>
                    </a:p>
                  </a:txBody>
                  <a:tcPr>
                    <a:solidFill>
                      <a:schemeClr val="bg1">
                        <a:lumMod val="85000"/>
                      </a:schemeClr>
                    </a:solidFill>
                  </a:tcPr>
                </a:tc>
                <a:tc>
                  <a:txBody>
                    <a:bodyPr/>
                    <a:p>
                      <a:pPr>
                        <a:buNone/>
                      </a:pPr>
                      <a:r>
                        <a:rPr lang="en-US" altLang="en-US" sz="1350">
                          <a:sym typeface="+mn-ea"/>
                        </a:rPr>
                        <a:t> Int </a:t>
                      </a:r>
                      <a:endParaRPr lang="en-US" altLang="en-US" sz="1350">
                        <a:sym typeface="+mn-ea"/>
                      </a:endParaRPr>
                    </a:p>
                  </a:txBody>
                  <a:tcPr>
                    <a:solidFill>
                      <a:schemeClr val="bg1">
                        <a:lumMod val="85000"/>
                      </a:schemeClr>
                    </a:solidFill>
                  </a:tcPr>
                </a:tc>
                <a:tc>
                  <a:txBody>
                    <a:bodyPr/>
                    <a:p>
                      <a:pPr>
                        <a:buNone/>
                      </a:pPr>
                      <a:r>
                        <a:rPr lang="en-US" altLang="en-US" sz="1350">
                          <a:sym typeface="+mn-ea"/>
                        </a:rPr>
                        <a:t>11</a:t>
                      </a:r>
                      <a:endParaRPr lang="en-US" altLang="en-US" sz="1350">
                        <a:sym typeface="+mn-ea"/>
                      </a:endParaRPr>
                    </a:p>
                  </a:txBody>
                  <a:tcPr>
                    <a:solidFill>
                      <a:schemeClr val="bg1">
                        <a:lumMod val="85000"/>
                      </a:schemeClr>
                    </a:solidFill>
                  </a:tcPr>
                </a:tc>
                <a:tc>
                  <a:txBody>
                    <a:bodyPr/>
                    <a:p>
                      <a:pPr>
                        <a:buNone/>
                      </a:pPr>
                      <a:r>
                        <a:rPr lang="en-US" altLang="en-US" sz="1350">
                          <a:sym typeface="+mn-ea"/>
                        </a:rPr>
                        <a:t>Primary Key</a:t>
                      </a:r>
                      <a:endParaRPr lang="en-US" altLang="en-US" sz="1350"/>
                    </a:p>
                  </a:txBody>
                  <a:tcPr>
                    <a:solidFill>
                      <a:schemeClr val="bg1">
                        <a:lumMod val="85000"/>
                      </a:schemeClr>
                    </a:solidFill>
                  </a:tcPr>
                </a:tc>
              </a:tr>
              <a:tr h="399415">
                <a:tc>
                  <a:txBody>
                    <a:bodyPr/>
                    <a:p>
                      <a:pPr>
                        <a:buNone/>
                      </a:pPr>
                      <a:r>
                        <a:rPr lang="en-IN" altLang="en-US" sz="1350">
                          <a:sym typeface="+mn-ea"/>
                        </a:rPr>
                        <a:t>Category</a:t>
                      </a:r>
                      <a:r>
                        <a:rPr lang="en-US" altLang="en-US" sz="1350">
                          <a:sym typeface="+mn-ea"/>
                        </a:rPr>
                        <a:t> </a:t>
                      </a:r>
                      <a:r>
                        <a:rPr lang="en-IN" altLang="en-US"/>
                        <a:t>Title</a:t>
                      </a:r>
                      <a:endParaRPr lang="en-IN" altLang="en-US"/>
                    </a:p>
                  </a:txBody>
                  <a:tcPr>
                    <a:solidFill>
                      <a:schemeClr val="bg1">
                        <a:lumMod val="85000"/>
                      </a:schemeClr>
                    </a:solidFill>
                  </a:tcPr>
                </a:tc>
                <a:tc>
                  <a:txBody>
                    <a:bodyPr/>
                    <a:p>
                      <a:pPr>
                        <a:buNone/>
                      </a:pPr>
                      <a:r>
                        <a:rPr lang="en-US" altLang="en-US" sz="1350">
                          <a:sym typeface="+mn-ea"/>
                        </a:rPr>
                        <a:t>Varchar </a:t>
                      </a:r>
                      <a:endParaRPr lang="en-US" altLang="en-US" sz="1350"/>
                    </a:p>
                  </a:txBody>
                  <a:tcPr>
                    <a:solidFill>
                      <a:schemeClr val="bg1">
                        <a:lumMod val="85000"/>
                      </a:schemeClr>
                    </a:solidFill>
                  </a:tcPr>
                </a:tc>
                <a:tc>
                  <a:txBody>
                    <a:bodyPr/>
                    <a:p>
                      <a:pPr>
                        <a:buNone/>
                      </a:pPr>
                      <a:r>
                        <a:rPr lang="en-US" altLang="en-US" sz="1350">
                          <a:sym typeface="+mn-ea"/>
                        </a:rPr>
                        <a:t>100 </a:t>
                      </a:r>
                      <a:endParaRPr lang="en-US"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bl>
          </a:graphicData>
        </a:graphic>
      </p:graphicFrame>
      <p:sp>
        <p:nvSpPr>
          <p:cNvPr id="3" name="Text Box 2"/>
          <p:cNvSpPr txBox="1"/>
          <p:nvPr/>
        </p:nvSpPr>
        <p:spPr>
          <a:xfrm>
            <a:off x="3310890" y="2472055"/>
            <a:ext cx="3048000" cy="368300"/>
          </a:xfrm>
          <a:prstGeom prst="rect">
            <a:avLst/>
          </a:prstGeom>
          <a:noFill/>
        </p:spPr>
        <p:txBody>
          <a:bodyPr wrap="square" rtlCol="0">
            <a:spAutoFit/>
          </a:bodyPr>
          <a:p>
            <a:r>
              <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rPr>
              <a:t>AGEGROUPS TABLE</a:t>
            </a:r>
            <a:endPar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endParaRPr>
          </a:p>
        </p:txBody>
      </p:sp>
      <p:graphicFrame>
        <p:nvGraphicFramePr>
          <p:cNvPr id="6" name="Table 5"/>
          <p:cNvGraphicFramePr/>
          <p:nvPr/>
        </p:nvGraphicFramePr>
        <p:xfrm>
          <a:off x="1616710" y="3068955"/>
          <a:ext cx="6296660" cy="1094105"/>
        </p:xfrm>
        <a:graphic>
          <a:graphicData uri="http://schemas.openxmlformats.org/drawingml/2006/table">
            <a:tbl>
              <a:tblPr firstRow="1" bandRow="1">
                <a:tableStyleId>{5C22544A-7EE6-4342-B048-85BDC9FD1C3A}</a:tableStyleId>
              </a:tblPr>
              <a:tblGrid>
                <a:gridCol w="1677035"/>
                <a:gridCol w="1470660"/>
                <a:gridCol w="1487170"/>
                <a:gridCol w="1661795"/>
              </a:tblGrid>
              <a:tr h="347345">
                <a:tc>
                  <a:txBody>
                    <a:bodyPr/>
                    <a:p>
                      <a:pPr algn="ctr">
                        <a:buNone/>
                      </a:pPr>
                      <a:r>
                        <a:rPr lang="en-US" altLang="en-US">
                          <a:solidFill>
                            <a:schemeClr val="bg1"/>
                          </a:solidFill>
                        </a:rPr>
                        <a:t>FIELD NAME </a:t>
                      </a:r>
                      <a:r>
                        <a:rPr lang="en-US" altLang="en-US">
                          <a:solidFill>
                            <a:schemeClr val="tx1"/>
                          </a:solidFill>
                        </a:rPr>
                        <a:t> </a:t>
                      </a:r>
                      <a:endParaRPr lang="en-US" altLang="en-US">
                        <a:solidFill>
                          <a:schemeClr val="tx1"/>
                        </a:solidFill>
                      </a:endParaRPr>
                    </a:p>
                  </a:txBody>
                  <a:tcPr>
                    <a:solidFill>
                      <a:schemeClr val="tx1"/>
                    </a:solidFill>
                  </a:tcPr>
                </a:tc>
                <a:tc>
                  <a:txBody>
                    <a:bodyPr/>
                    <a:p>
                      <a:pPr algn="ctr">
                        <a:buNone/>
                      </a:pPr>
                      <a:r>
                        <a:rPr lang="en-US" altLang="en-US" sz="1350">
                          <a:solidFill>
                            <a:schemeClr val="bg1"/>
                          </a:solidFill>
                          <a:sym typeface="+mn-ea"/>
                        </a:rPr>
                        <a:t>DATA TYPE</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SIZE </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CONSTRAINTS</a:t>
                      </a:r>
                      <a:endParaRPr lang="en-US" altLang="en-US" sz="1350">
                        <a:solidFill>
                          <a:schemeClr val="bg1"/>
                        </a:solidFill>
                        <a:sym typeface="+mn-ea"/>
                      </a:endParaRPr>
                    </a:p>
                  </a:txBody>
                  <a:tcPr>
                    <a:solidFill>
                      <a:schemeClr val="tx1"/>
                    </a:solidFill>
                  </a:tcPr>
                </a:tc>
              </a:tr>
              <a:tr h="347345">
                <a:tc>
                  <a:txBody>
                    <a:bodyPr/>
                    <a:p>
                      <a:pPr>
                        <a:buNone/>
                      </a:pPr>
                      <a:r>
                        <a:rPr lang="en-IN" altLang="en-US"/>
                        <a:t>Agegroup</a:t>
                      </a:r>
                      <a:r>
                        <a:rPr lang="en-US" altLang="en-US"/>
                        <a:t> Id </a:t>
                      </a:r>
                      <a:endParaRPr lang="en-US" altLang="en-US"/>
                    </a:p>
                  </a:txBody>
                  <a:tcPr>
                    <a:solidFill>
                      <a:schemeClr val="bg1">
                        <a:lumMod val="85000"/>
                      </a:schemeClr>
                    </a:solidFill>
                  </a:tcPr>
                </a:tc>
                <a:tc>
                  <a:txBody>
                    <a:bodyPr/>
                    <a:p>
                      <a:pPr>
                        <a:buNone/>
                      </a:pPr>
                      <a:r>
                        <a:rPr lang="en-US" altLang="en-US" sz="1350">
                          <a:sym typeface="+mn-ea"/>
                        </a:rPr>
                        <a:t> Int </a:t>
                      </a:r>
                      <a:endParaRPr lang="en-US" altLang="en-US" sz="1350">
                        <a:sym typeface="+mn-ea"/>
                      </a:endParaRPr>
                    </a:p>
                  </a:txBody>
                  <a:tcPr>
                    <a:solidFill>
                      <a:schemeClr val="bg1">
                        <a:lumMod val="85000"/>
                      </a:schemeClr>
                    </a:solidFill>
                  </a:tcPr>
                </a:tc>
                <a:tc>
                  <a:txBody>
                    <a:bodyPr/>
                    <a:p>
                      <a:pPr>
                        <a:buNone/>
                      </a:pPr>
                      <a:r>
                        <a:rPr lang="en-US" altLang="en-US" sz="1350">
                          <a:sym typeface="+mn-ea"/>
                        </a:rPr>
                        <a:t>11</a:t>
                      </a:r>
                      <a:endParaRPr lang="en-US" altLang="en-US" sz="1350">
                        <a:sym typeface="+mn-ea"/>
                      </a:endParaRPr>
                    </a:p>
                  </a:txBody>
                  <a:tcPr>
                    <a:solidFill>
                      <a:schemeClr val="bg1">
                        <a:lumMod val="85000"/>
                      </a:schemeClr>
                    </a:solidFill>
                  </a:tcPr>
                </a:tc>
                <a:tc>
                  <a:txBody>
                    <a:bodyPr/>
                    <a:p>
                      <a:pPr>
                        <a:buNone/>
                      </a:pPr>
                      <a:r>
                        <a:rPr lang="en-US" altLang="en-US" sz="1350">
                          <a:sym typeface="+mn-ea"/>
                        </a:rPr>
                        <a:t>Primary Key</a:t>
                      </a:r>
                      <a:endParaRPr lang="en-US" altLang="en-US" sz="1350"/>
                    </a:p>
                  </a:txBody>
                  <a:tcPr>
                    <a:solidFill>
                      <a:schemeClr val="bg1">
                        <a:lumMod val="85000"/>
                      </a:schemeClr>
                    </a:solidFill>
                  </a:tcPr>
                </a:tc>
              </a:tr>
              <a:tr h="399415">
                <a:tc>
                  <a:txBody>
                    <a:bodyPr/>
                    <a:p>
                      <a:pPr>
                        <a:buNone/>
                      </a:pPr>
                      <a:r>
                        <a:rPr lang="en-IN" altLang="en-US" sz="1350">
                          <a:sym typeface="+mn-ea"/>
                        </a:rPr>
                        <a:t>Agegroup</a:t>
                      </a:r>
                      <a:r>
                        <a:rPr lang="en-US" altLang="en-US" sz="1350">
                          <a:sym typeface="+mn-ea"/>
                        </a:rPr>
                        <a:t> </a:t>
                      </a:r>
                      <a:r>
                        <a:rPr lang="en-IN" altLang="en-US"/>
                        <a:t>Title</a:t>
                      </a:r>
                      <a:endParaRPr lang="en-IN" altLang="en-US"/>
                    </a:p>
                  </a:txBody>
                  <a:tcPr>
                    <a:solidFill>
                      <a:schemeClr val="bg1">
                        <a:lumMod val="85000"/>
                      </a:schemeClr>
                    </a:solidFill>
                  </a:tcPr>
                </a:tc>
                <a:tc>
                  <a:txBody>
                    <a:bodyPr/>
                    <a:p>
                      <a:pPr>
                        <a:buNone/>
                      </a:pPr>
                      <a:r>
                        <a:rPr lang="en-US" altLang="en-US" sz="1350">
                          <a:sym typeface="+mn-ea"/>
                        </a:rPr>
                        <a:t>Varchar </a:t>
                      </a:r>
                      <a:endParaRPr lang="en-US" altLang="en-US" sz="1350"/>
                    </a:p>
                  </a:txBody>
                  <a:tcPr>
                    <a:solidFill>
                      <a:schemeClr val="bg1">
                        <a:lumMod val="85000"/>
                      </a:schemeClr>
                    </a:solidFill>
                  </a:tcPr>
                </a:tc>
                <a:tc>
                  <a:txBody>
                    <a:bodyPr/>
                    <a:p>
                      <a:pPr>
                        <a:buNone/>
                      </a:pPr>
                      <a:r>
                        <a:rPr lang="en-US" altLang="en-US" sz="1350">
                          <a:sym typeface="+mn-ea"/>
                        </a:rPr>
                        <a:t>100 </a:t>
                      </a:r>
                      <a:endParaRPr lang="en-US"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组合 14"/>
          <p:cNvGrpSpPr/>
          <p:nvPr/>
        </p:nvGrpSpPr>
        <p:grpSpPr>
          <a:xfrm>
            <a:off x="8707598" y="434190"/>
            <a:ext cx="207802" cy="177852"/>
            <a:chOff x="2602775" y="245660"/>
            <a:chExt cx="223844" cy="273453"/>
          </a:xfrm>
        </p:grpSpPr>
        <p:cxnSp>
          <p:nvCxnSpPr>
            <p:cNvPr id="16" name="直接连接符 15"/>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3430270" y="243840"/>
            <a:ext cx="3048000" cy="368300"/>
          </a:xfrm>
          <a:prstGeom prst="rect">
            <a:avLst/>
          </a:prstGeom>
          <a:noFill/>
        </p:spPr>
        <p:txBody>
          <a:bodyPr wrap="square" rtlCol="0">
            <a:spAutoFit/>
          </a:bodyPr>
          <a:p>
            <a:r>
              <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rPr>
              <a:t>USER TABLE</a:t>
            </a:r>
            <a:endPar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endParaRPr>
          </a:p>
        </p:txBody>
      </p:sp>
      <p:graphicFrame>
        <p:nvGraphicFramePr>
          <p:cNvPr id="7" name="Table 6"/>
          <p:cNvGraphicFramePr/>
          <p:nvPr>
            <p:custDataLst>
              <p:tags r:id="rId1"/>
            </p:custDataLst>
          </p:nvPr>
        </p:nvGraphicFramePr>
        <p:xfrm>
          <a:off x="1560830" y="911860"/>
          <a:ext cx="6296660" cy="3490595"/>
        </p:xfrm>
        <a:graphic>
          <a:graphicData uri="http://schemas.openxmlformats.org/drawingml/2006/table">
            <a:tbl>
              <a:tblPr firstRow="1" bandRow="1">
                <a:tableStyleId>{5C22544A-7EE6-4342-B048-85BDC9FD1C3A}</a:tableStyleId>
              </a:tblPr>
              <a:tblGrid>
                <a:gridCol w="1677035"/>
                <a:gridCol w="1470660"/>
                <a:gridCol w="1487170"/>
                <a:gridCol w="1661795"/>
              </a:tblGrid>
              <a:tr h="347345">
                <a:tc>
                  <a:txBody>
                    <a:bodyPr/>
                    <a:p>
                      <a:pPr algn="ctr">
                        <a:buNone/>
                      </a:pPr>
                      <a:r>
                        <a:rPr lang="en-US" altLang="en-US">
                          <a:solidFill>
                            <a:schemeClr val="bg1"/>
                          </a:solidFill>
                        </a:rPr>
                        <a:t>FIELD NAME  </a:t>
                      </a:r>
                      <a:endParaRPr lang="en-US" altLang="en-US">
                        <a:solidFill>
                          <a:schemeClr val="bg1"/>
                        </a:solidFill>
                      </a:endParaRPr>
                    </a:p>
                  </a:txBody>
                  <a:tcPr>
                    <a:solidFill>
                      <a:schemeClr val="tx1"/>
                    </a:solidFill>
                  </a:tcPr>
                </a:tc>
                <a:tc>
                  <a:txBody>
                    <a:bodyPr/>
                    <a:p>
                      <a:pPr algn="ctr">
                        <a:buNone/>
                      </a:pPr>
                      <a:r>
                        <a:rPr lang="en-US" altLang="en-US" sz="1350">
                          <a:solidFill>
                            <a:schemeClr val="bg1"/>
                          </a:solidFill>
                          <a:sym typeface="+mn-ea"/>
                        </a:rPr>
                        <a:t>DATA TYPE</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SIZE </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CONSTRAINTS</a:t>
                      </a:r>
                      <a:endParaRPr lang="en-US" altLang="en-US" sz="1350">
                        <a:solidFill>
                          <a:schemeClr val="bg1"/>
                        </a:solidFill>
                        <a:sym typeface="+mn-ea"/>
                      </a:endParaRPr>
                    </a:p>
                  </a:txBody>
                  <a:tcPr>
                    <a:solidFill>
                      <a:schemeClr val="tx1"/>
                    </a:solidFill>
                  </a:tcPr>
                </a:tc>
              </a:tr>
              <a:tr h="347345">
                <a:tc>
                  <a:txBody>
                    <a:bodyPr/>
                    <a:p>
                      <a:pPr>
                        <a:buNone/>
                      </a:pPr>
                      <a:r>
                        <a:rPr lang="en-IN"/>
                        <a:t>User </a:t>
                      </a:r>
                      <a:r>
                        <a:rPr lang="en-US" altLang="en-US"/>
                        <a:t>Id </a:t>
                      </a:r>
                      <a:endParaRPr lang="en-US" altLang="en-US"/>
                    </a:p>
                  </a:txBody>
                  <a:tcPr>
                    <a:solidFill>
                      <a:schemeClr val="bg1">
                        <a:lumMod val="85000"/>
                      </a:schemeClr>
                    </a:solidFill>
                  </a:tcPr>
                </a:tc>
                <a:tc>
                  <a:txBody>
                    <a:bodyPr/>
                    <a:p>
                      <a:pPr>
                        <a:buNone/>
                      </a:pPr>
                      <a:r>
                        <a:rPr lang="en-US" altLang="en-US" sz="1350">
                          <a:sym typeface="+mn-ea"/>
                        </a:rPr>
                        <a:t> Int </a:t>
                      </a:r>
                      <a:endParaRPr lang="en-US" altLang="en-US" sz="1350">
                        <a:sym typeface="+mn-ea"/>
                      </a:endParaRPr>
                    </a:p>
                  </a:txBody>
                  <a:tcPr>
                    <a:solidFill>
                      <a:schemeClr val="bg1">
                        <a:lumMod val="85000"/>
                      </a:schemeClr>
                    </a:solidFill>
                  </a:tcPr>
                </a:tc>
                <a:tc>
                  <a:txBody>
                    <a:bodyPr/>
                    <a:p>
                      <a:pPr>
                        <a:buNone/>
                      </a:pPr>
                      <a:r>
                        <a:rPr lang="en-US" altLang="en-US" sz="1350">
                          <a:sym typeface="+mn-ea"/>
                        </a:rPr>
                        <a:t>11</a:t>
                      </a:r>
                      <a:endParaRPr lang="en-US" altLang="en-US" sz="1350">
                        <a:sym typeface="+mn-ea"/>
                      </a:endParaRPr>
                    </a:p>
                  </a:txBody>
                  <a:tcPr>
                    <a:solidFill>
                      <a:schemeClr val="bg1">
                        <a:lumMod val="85000"/>
                      </a:schemeClr>
                    </a:solidFill>
                  </a:tcPr>
                </a:tc>
                <a:tc>
                  <a:txBody>
                    <a:bodyPr/>
                    <a:p>
                      <a:pPr>
                        <a:buNone/>
                      </a:pPr>
                      <a:r>
                        <a:rPr lang="en-US" altLang="en-US" sz="1350">
                          <a:sym typeface="+mn-ea"/>
                        </a:rPr>
                        <a:t>Primary Key</a:t>
                      </a:r>
                      <a:endParaRPr lang="en-US" altLang="en-US" sz="1350"/>
                    </a:p>
                  </a:txBody>
                  <a:tcPr>
                    <a:solidFill>
                      <a:schemeClr val="bg1">
                        <a:lumMod val="85000"/>
                      </a:schemeClr>
                    </a:solidFill>
                  </a:tcPr>
                </a:tc>
              </a:tr>
              <a:tr h="399415">
                <a:tc>
                  <a:txBody>
                    <a:bodyPr/>
                    <a:p>
                      <a:pPr>
                        <a:buNone/>
                      </a:pPr>
                      <a:r>
                        <a:rPr lang="en-IN" sz="1350">
                          <a:sym typeface="+mn-ea"/>
                        </a:rPr>
                        <a:t>Username</a:t>
                      </a:r>
                      <a:endParaRPr lang="en-IN" altLang="en-US"/>
                    </a:p>
                  </a:txBody>
                  <a:tcPr>
                    <a:solidFill>
                      <a:schemeClr val="bg1">
                        <a:lumMod val="85000"/>
                      </a:schemeClr>
                    </a:solidFill>
                  </a:tcPr>
                </a:tc>
                <a:tc>
                  <a:txBody>
                    <a:bodyPr/>
                    <a:p>
                      <a:pPr>
                        <a:buNone/>
                      </a:pPr>
                      <a:r>
                        <a:rPr lang="en-US" altLang="en-US" sz="1350">
                          <a:sym typeface="+mn-ea"/>
                        </a:rPr>
                        <a:t>Varchar </a:t>
                      </a:r>
                      <a:endParaRPr lang="en-US" altLang="en-US" sz="1350"/>
                    </a:p>
                  </a:txBody>
                  <a:tcPr>
                    <a:solidFill>
                      <a:schemeClr val="bg1">
                        <a:lumMod val="85000"/>
                      </a:schemeClr>
                    </a:solidFill>
                  </a:tcPr>
                </a:tc>
                <a:tc>
                  <a:txBody>
                    <a:bodyPr/>
                    <a:p>
                      <a:pPr>
                        <a:buNone/>
                      </a:pPr>
                      <a:r>
                        <a:rPr lang="en-US" altLang="en-US" sz="1350">
                          <a:sym typeface="+mn-ea"/>
                        </a:rPr>
                        <a:t>100 </a:t>
                      </a:r>
                      <a:endParaRPr lang="en-US"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99415">
                <a:tc>
                  <a:txBody>
                    <a:bodyPr/>
                    <a:p>
                      <a:pPr>
                        <a:buNone/>
                      </a:pPr>
                      <a:r>
                        <a:rPr lang="en-IN" sz="1350">
                          <a:sym typeface="+mn-ea"/>
                        </a:rPr>
                        <a:t>User email</a:t>
                      </a:r>
                      <a:endParaRPr lang="en-IN" altLang="en-US"/>
                    </a:p>
                  </a:txBody>
                  <a:tcPr>
                    <a:solidFill>
                      <a:schemeClr val="bg1">
                        <a:lumMod val="85000"/>
                      </a:schemeClr>
                    </a:solidFill>
                  </a:tcPr>
                </a:tc>
                <a:tc>
                  <a:txBody>
                    <a:bodyPr/>
                    <a:p>
                      <a:pPr>
                        <a:buNone/>
                      </a:pPr>
                      <a:r>
                        <a:rPr lang="en-US" altLang="en-US" sz="1350">
                          <a:sym typeface="+mn-ea"/>
                        </a:rPr>
                        <a:t>Varchar </a:t>
                      </a:r>
                      <a:endParaRPr lang="en-US" altLang="en-US" sz="1350"/>
                    </a:p>
                  </a:txBody>
                  <a:tcPr>
                    <a:solidFill>
                      <a:schemeClr val="bg1">
                        <a:lumMod val="85000"/>
                      </a:schemeClr>
                    </a:solidFill>
                  </a:tcPr>
                </a:tc>
                <a:tc>
                  <a:txBody>
                    <a:bodyPr/>
                    <a:p>
                      <a:pPr>
                        <a:buNone/>
                      </a:pPr>
                      <a:r>
                        <a:rPr lang="en-IN" altLang="en-US" sz="1350">
                          <a:sym typeface="+mn-ea"/>
                        </a:rPr>
                        <a:t>100</a:t>
                      </a:r>
                      <a:endParaRPr lang="en-IN"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99415">
                <a:tc>
                  <a:txBody>
                    <a:bodyPr/>
                    <a:p>
                      <a:pPr>
                        <a:buNone/>
                      </a:pPr>
                      <a:r>
                        <a:rPr lang="en-IN" sz="1350">
                          <a:sym typeface="+mn-ea"/>
                        </a:rPr>
                        <a:t>User password</a:t>
                      </a:r>
                      <a:endParaRPr lang="en-IN" altLang="en-US"/>
                    </a:p>
                  </a:txBody>
                  <a:tcPr>
                    <a:solidFill>
                      <a:schemeClr val="bg1">
                        <a:lumMod val="85000"/>
                      </a:schemeClr>
                    </a:solidFill>
                  </a:tcPr>
                </a:tc>
                <a:tc>
                  <a:txBody>
                    <a:bodyPr/>
                    <a:p>
                      <a:pPr>
                        <a:buNone/>
                      </a:pPr>
                      <a:r>
                        <a:rPr lang="en-US" altLang="en-US" sz="1350">
                          <a:sym typeface="+mn-ea"/>
                        </a:rPr>
                        <a:t>Varchar </a:t>
                      </a:r>
                      <a:endParaRPr lang="en-US" altLang="en-US" sz="1350"/>
                    </a:p>
                  </a:txBody>
                  <a:tcPr>
                    <a:solidFill>
                      <a:schemeClr val="bg1">
                        <a:lumMod val="85000"/>
                      </a:schemeClr>
                    </a:solidFill>
                  </a:tcPr>
                </a:tc>
                <a:tc>
                  <a:txBody>
                    <a:bodyPr/>
                    <a:p>
                      <a:pPr>
                        <a:buNone/>
                      </a:pPr>
                      <a:r>
                        <a:rPr lang="en-IN" altLang="en-US" sz="1350">
                          <a:sym typeface="+mn-ea"/>
                        </a:rPr>
                        <a:t>255</a:t>
                      </a:r>
                      <a:endParaRPr lang="en-IN"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99415">
                <a:tc>
                  <a:txBody>
                    <a:bodyPr/>
                    <a:p>
                      <a:pPr>
                        <a:buNone/>
                      </a:pPr>
                      <a:r>
                        <a:rPr lang="en-IN" sz="1350">
                          <a:sym typeface="+mn-ea"/>
                        </a:rPr>
                        <a:t>User image</a:t>
                      </a:r>
                      <a:endParaRPr lang="en-IN" altLang="en-US"/>
                    </a:p>
                  </a:txBody>
                  <a:tcPr>
                    <a:solidFill>
                      <a:schemeClr val="bg1">
                        <a:lumMod val="85000"/>
                      </a:schemeClr>
                    </a:solidFill>
                  </a:tcPr>
                </a:tc>
                <a:tc>
                  <a:txBody>
                    <a:bodyPr/>
                    <a:p>
                      <a:pPr>
                        <a:buNone/>
                      </a:pPr>
                      <a:r>
                        <a:rPr lang="en-US" altLang="en-US" sz="1350">
                          <a:sym typeface="+mn-ea"/>
                        </a:rPr>
                        <a:t>Varchar </a:t>
                      </a:r>
                      <a:endParaRPr lang="en-US" altLang="en-US" sz="1350"/>
                    </a:p>
                  </a:txBody>
                  <a:tcPr>
                    <a:solidFill>
                      <a:schemeClr val="bg1">
                        <a:lumMod val="85000"/>
                      </a:schemeClr>
                    </a:solidFill>
                  </a:tcPr>
                </a:tc>
                <a:tc>
                  <a:txBody>
                    <a:bodyPr/>
                    <a:p>
                      <a:pPr>
                        <a:buNone/>
                      </a:pPr>
                      <a:r>
                        <a:rPr lang="en-IN" altLang="en-US" sz="1350">
                          <a:sym typeface="+mn-ea"/>
                        </a:rPr>
                        <a:t>255</a:t>
                      </a:r>
                      <a:endParaRPr lang="en-IN"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99415">
                <a:tc>
                  <a:txBody>
                    <a:bodyPr/>
                    <a:p>
                      <a:pPr>
                        <a:buNone/>
                      </a:pPr>
                      <a:r>
                        <a:rPr lang="en-IN" sz="1350">
                          <a:sym typeface="+mn-ea"/>
                        </a:rPr>
                        <a:t>User IP</a:t>
                      </a:r>
                      <a:endParaRPr lang="en-IN" altLang="en-US"/>
                    </a:p>
                  </a:txBody>
                  <a:tcPr>
                    <a:solidFill>
                      <a:schemeClr val="bg1">
                        <a:lumMod val="85000"/>
                      </a:schemeClr>
                    </a:solidFill>
                  </a:tcPr>
                </a:tc>
                <a:tc>
                  <a:txBody>
                    <a:bodyPr/>
                    <a:p>
                      <a:pPr>
                        <a:buNone/>
                      </a:pPr>
                      <a:r>
                        <a:rPr lang="en-US" altLang="en-US" sz="1350">
                          <a:sym typeface="+mn-ea"/>
                        </a:rPr>
                        <a:t>Varchar </a:t>
                      </a:r>
                      <a:endParaRPr lang="en-US" altLang="en-US" sz="1350"/>
                    </a:p>
                  </a:txBody>
                  <a:tcPr>
                    <a:solidFill>
                      <a:schemeClr val="bg1">
                        <a:lumMod val="85000"/>
                      </a:schemeClr>
                    </a:solidFill>
                  </a:tcPr>
                </a:tc>
                <a:tc>
                  <a:txBody>
                    <a:bodyPr/>
                    <a:p>
                      <a:pPr>
                        <a:buNone/>
                      </a:pPr>
                      <a:r>
                        <a:rPr lang="en-IN" altLang="en-US" sz="1350">
                          <a:sym typeface="+mn-ea"/>
                        </a:rPr>
                        <a:t>100</a:t>
                      </a:r>
                      <a:endParaRPr lang="en-IN"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99415">
                <a:tc>
                  <a:txBody>
                    <a:bodyPr/>
                    <a:p>
                      <a:pPr>
                        <a:buNone/>
                      </a:pPr>
                      <a:r>
                        <a:rPr lang="en-IN" sz="1350">
                          <a:sym typeface="+mn-ea"/>
                        </a:rPr>
                        <a:t>User address</a:t>
                      </a:r>
                      <a:endParaRPr lang="en-IN" altLang="en-US"/>
                    </a:p>
                  </a:txBody>
                  <a:tcPr>
                    <a:solidFill>
                      <a:schemeClr val="bg1">
                        <a:lumMod val="85000"/>
                      </a:schemeClr>
                    </a:solidFill>
                  </a:tcPr>
                </a:tc>
                <a:tc>
                  <a:txBody>
                    <a:bodyPr/>
                    <a:p>
                      <a:pPr>
                        <a:buNone/>
                      </a:pPr>
                      <a:r>
                        <a:rPr lang="en-US" altLang="en-US" sz="1350">
                          <a:sym typeface="+mn-ea"/>
                        </a:rPr>
                        <a:t>Varchar </a:t>
                      </a:r>
                      <a:endParaRPr lang="en-US" altLang="en-US" sz="1350"/>
                    </a:p>
                  </a:txBody>
                  <a:tcPr>
                    <a:solidFill>
                      <a:schemeClr val="bg1">
                        <a:lumMod val="85000"/>
                      </a:schemeClr>
                    </a:solidFill>
                  </a:tcPr>
                </a:tc>
                <a:tc>
                  <a:txBody>
                    <a:bodyPr/>
                    <a:p>
                      <a:pPr>
                        <a:buNone/>
                      </a:pPr>
                      <a:r>
                        <a:rPr lang="en-IN" altLang="en-US" sz="1350">
                          <a:sym typeface="+mn-ea"/>
                        </a:rPr>
                        <a:t>255</a:t>
                      </a:r>
                      <a:endParaRPr lang="en-IN"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99415">
                <a:tc>
                  <a:txBody>
                    <a:bodyPr/>
                    <a:p>
                      <a:pPr>
                        <a:buNone/>
                      </a:pPr>
                      <a:r>
                        <a:rPr lang="en-IN" sz="1350">
                          <a:sym typeface="+mn-ea"/>
                        </a:rPr>
                        <a:t>User mobile</a:t>
                      </a:r>
                      <a:endParaRPr lang="en-IN" altLang="en-US"/>
                    </a:p>
                  </a:txBody>
                  <a:tcPr>
                    <a:solidFill>
                      <a:schemeClr val="bg1">
                        <a:lumMod val="85000"/>
                      </a:schemeClr>
                    </a:solidFill>
                  </a:tcPr>
                </a:tc>
                <a:tc>
                  <a:txBody>
                    <a:bodyPr/>
                    <a:p>
                      <a:pPr>
                        <a:buNone/>
                      </a:pPr>
                      <a:r>
                        <a:rPr lang="en-US" altLang="en-US" sz="1350">
                          <a:sym typeface="+mn-ea"/>
                        </a:rPr>
                        <a:t>Varchar </a:t>
                      </a:r>
                      <a:endParaRPr lang="en-US" altLang="en-US" sz="1350"/>
                    </a:p>
                  </a:txBody>
                  <a:tcPr>
                    <a:solidFill>
                      <a:schemeClr val="bg1">
                        <a:lumMod val="85000"/>
                      </a:schemeClr>
                    </a:solidFill>
                  </a:tcPr>
                </a:tc>
                <a:tc>
                  <a:txBody>
                    <a:bodyPr/>
                    <a:p>
                      <a:pPr>
                        <a:buNone/>
                      </a:pPr>
                      <a:r>
                        <a:rPr lang="en-IN" altLang="en-US" sz="1350">
                          <a:sym typeface="+mn-ea"/>
                        </a:rPr>
                        <a:t>20</a:t>
                      </a:r>
                      <a:endParaRPr lang="en-IN"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组合 14"/>
          <p:cNvGrpSpPr/>
          <p:nvPr/>
        </p:nvGrpSpPr>
        <p:grpSpPr>
          <a:xfrm>
            <a:off x="8707598" y="434190"/>
            <a:ext cx="207802" cy="177852"/>
            <a:chOff x="2602775" y="245660"/>
            <a:chExt cx="223844" cy="273453"/>
          </a:xfrm>
        </p:grpSpPr>
        <p:cxnSp>
          <p:nvCxnSpPr>
            <p:cNvPr id="16" name="直接连接符 15"/>
            <p:cNvCxnSpPr/>
            <p:nvPr/>
          </p:nvCxnSpPr>
          <p:spPr>
            <a:xfrm flipV="1">
              <a:off x="2608334" y="245660"/>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602775" y="382285"/>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602775" y="518911"/>
              <a:ext cx="218285" cy="20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3263900" y="243840"/>
            <a:ext cx="3048000" cy="368300"/>
          </a:xfrm>
          <a:prstGeom prst="rect">
            <a:avLst/>
          </a:prstGeom>
          <a:noFill/>
        </p:spPr>
        <p:txBody>
          <a:bodyPr wrap="square" rtlCol="0">
            <a:spAutoFit/>
          </a:bodyPr>
          <a:p>
            <a:r>
              <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rPr>
              <a:t>CART DETAILS TABLE</a:t>
            </a:r>
            <a:endPar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endParaRPr>
          </a:p>
        </p:txBody>
      </p:sp>
      <p:graphicFrame>
        <p:nvGraphicFramePr>
          <p:cNvPr id="2" name="Table 1"/>
          <p:cNvGraphicFramePr/>
          <p:nvPr>
            <p:custDataLst>
              <p:tags r:id="rId1"/>
            </p:custDataLst>
          </p:nvPr>
        </p:nvGraphicFramePr>
        <p:xfrm>
          <a:off x="1410335" y="732155"/>
          <a:ext cx="6423660" cy="1310005"/>
        </p:xfrm>
        <a:graphic>
          <a:graphicData uri="http://schemas.openxmlformats.org/drawingml/2006/table">
            <a:tbl>
              <a:tblPr firstRow="1" bandRow="1">
                <a:tableStyleId>{5C22544A-7EE6-4342-B048-85BDC9FD1C3A}</a:tableStyleId>
              </a:tblPr>
              <a:tblGrid>
                <a:gridCol w="1804035"/>
                <a:gridCol w="1470660"/>
                <a:gridCol w="1487170"/>
                <a:gridCol w="1661795"/>
              </a:tblGrid>
              <a:tr h="322580">
                <a:tc>
                  <a:txBody>
                    <a:bodyPr/>
                    <a:p>
                      <a:pPr algn="ctr">
                        <a:buNone/>
                      </a:pPr>
                      <a:r>
                        <a:rPr lang="en-US" altLang="en-US">
                          <a:solidFill>
                            <a:schemeClr val="bg1"/>
                          </a:solidFill>
                        </a:rPr>
                        <a:t>FIELD NAME  </a:t>
                      </a:r>
                      <a:endParaRPr lang="en-US" altLang="en-US">
                        <a:solidFill>
                          <a:schemeClr val="bg1"/>
                        </a:solidFill>
                      </a:endParaRPr>
                    </a:p>
                  </a:txBody>
                  <a:tcPr>
                    <a:solidFill>
                      <a:schemeClr val="tx1"/>
                    </a:solidFill>
                  </a:tcPr>
                </a:tc>
                <a:tc>
                  <a:txBody>
                    <a:bodyPr/>
                    <a:p>
                      <a:pPr algn="ctr">
                        <a:buNone/>
                      </a:pPr>
                      <a:r>
                        <a:rPr lang="en-US" altLang="en-US" sz="1350">
                          <a:solidFill>
                            <a:schemeClr val="bg1"/>
                          </a:solidFill>
                          <a:sym typeface="+mn-ea"/>
                        </a:rPr>
                        <a:t>DATA TYPE</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SIZE </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CONSTRAINTS</a:t>
                      </a:r>
                      <a:endParaRPr lang="en-US" altLang="en-US" sz="1350">
                        <a:solidFill>
                          <a:schemeClr val="bg1"/>
                        </a:solidFill>
                        <a:sym typeface="+mn-ea"/>
                      </a:endParaRPr>
                    </a:p>
                  </a:txBody>
                  <a:tcPr>
                    <a:solidFill>
                      <a:schemeClr val="tx1"/>
                    </a:solidFill>
                  </a:tcPr>
                </a:tc>
              </a:tr>
              <a:tr h="322580">
                <a:tc>
                  <a:txBody>
                    <a:bodyPr/>
                    <a:p>
                      <a:pPr>
                        <a:buNone/>
                      </a:pPr>
                      <a:r>
                        <a:rPr lang="en-IN" altLang="en-US"/>
                        <a:t>Product</a:t>
                      </a:r>
                      <a:r>
                        <a:rPr lang="en-US" altLang="en-US"/>
                        <a:t> Id </a:t>
                      </a:r>
                      <a:endParaRPr lang="en-US" altLang="en-US"/>
                    </a:p>
                  </a:txBody>
                  <a:tcPr>
                    <a:solidFill>
                      <a:schemeClr val="bg1">
                        <a:lumMod val="85000"/>
                      </a:schemeClr>
                    </a:solidFill>
                  </a:tcPr>
                </a:tc>
                <a:tc>
                  <a:txBody>
                    <a:bodyPr/>
                    <a:p>
                      <a:pPr>
                        <a:buNone/>
                      </a:pPr>
                      <a:r>
                        <a:rPr lang="en-US" altLang="en-US" sz="1350">
                          <a:sym typeface="+mn-ea"/>
                        </a:rPr>
                        <a:t> Int </a:t>
                      </a:r>
                      <a:endParaRPr lang="en-US" altLang="en-US" sz="1350">
                        <a:sym typeface="+mn-ea"/>
                      </a:endParaRPr>
                    </a:p>
                  </a:txBody>
                  <a:tcPr>
                    <a:solidFill>
                      <a:schemeClr val="bg1">
                        <a:lumMod val="85000"/>
                      </a:schemeClr>
                    </a:solidFill>
                  </a:tcPr>
                </a:tc>
                <a:tc>
                  <a:txBody>
                    <a:bodyPr/>
                    <a:p>
                      <a:pPr>
                        <a:buNone/>
                      </a:pPr>
                      <a:r>
                        <a:rPr lang="en-US" altLang="en-US" sz="1350">
                          <a:sym typeface="+mn-ea"/>
                        </a:rPr>
                        <a:t>11</a:t>
                      </a:r>
                      <a:endParaRPr lang="en-US" altLang="en-US" sz="1350">
                        <a:sym typeface="+mn-ea"/>
                      </a:endParaRPr>
                    </a:p>
                  </a:txBody>
                  <a:tcPr>
                    <a:solidFill>
                      <a:schemeClr val="bg1">
                        <a:lumMod val="85000"/>
                      </a:schemeClr>
                    </a:solidFill>
                  </a:tcPr>
                </a:tc>
                <a:tc>
                  <a:txBody>
                    <a:bodyPr/>
                    <a:p>
                      <a:pPr>
                        <a:buNone/>
                      </a:pPr>
                      <a:r>
                        <a:rPr lang="en-US" altLang="en-US" sz="1350">
                          <a:sym typeface="+mn-ea"/>
                        </a:rPr>
                        <a:t>Primary Key</a:t>
                      </a:r>
                      <a:endParaRPr lang="en-US" altLang="en-US" sz="1350"/>
                    </a:p>
                  </a:txBody>
                  <a:tcPr>
                    <a:solidFill>
                      <a:schemeClr val="bg1">
                        <a:lumMod val="85000"/>
                      </a:schemeClr>
                    </a:solidFill>
                  </a:tcPr>
                </a:tc>
              </a:tr>
              <a:tr h="341630">
                <a:tc>
                  <a:txBody>
                    <a:bodyPr/>
                    <a:p>
                      <a:pPr>
                        <a:buNone/>
                      </a:pPr>
                      <a:r>
                        <a:rPr lang="en-IN" altLang="en-US"/>
                        <a:t>IP Address</a:t>
                      </a:r>
                      <a:endParaRPr lang="en-IN" altLang="en-US"/>
                    </a:p>
                  </a:txBody>
                  <a:tcPr>
                    <a:solidFill>
                      <a:schemeClr val="bg1">
                        <a:lumMod val="85000"/>
                      </a:schemeClr>
                    </a:solidFill>
                  </a:tcPr>
                </a:tc>
                <a:tc>
                  <a:txBody>
                    <a:bodyPr/>
                    <a:p>
                      <a:pPr>
                        <a:buNone/>
                      </a:pPr>
                      <a:r>
                        <a:rPr lang="en-US" altLang="en-US" sz="1350">
                          <a:sym typeface="+mn-ea"/>
                        </a:rPr>
                        <a:t>Varchar </a:t>
                      </a:r>
                      <a:endParaRPr lang="en-US" altLang="en-US" sz="1350"/>
                    </a:p>
                  </a:txBody>
                  <a:tcPr>
                    <a:solidFill>
                      <a:schemeClr val="bg1">
                        <a:lumMod val="85000"/>
                      </a:schemeClr>
                    </a:solidFill>
                  </a:tcPr>
                </a:tc>
                <a:tc>
                  <a:txBody>
                    <a:bodyPr/>
                    <a:p>
                      <a:pPr>
                        <a:buNone/>
                      </a:pPr>
                      <a:r>
                        <a:rPr lang="en-IN" altLang="en-US" sz="1350">
                          <a:sym typeface="+mn-ea"/>
                        </a:rPr>
                        <a:t>255</a:t>
                      </a:r>
                      <a:r>
                        <a:rPr lang="en-US" altLang="en-US" sz="1350">
                          <a:sym typeface="+mn-ea"/>
                        </a:rPr>
                        <a:t> </a:t>
                      </a:r>
                      <a:endParaRPr lang="en-US"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23215">
                <a:tc>
                  <a:txBody>
                    <a:bodyPr/>
                    <a:p>
                      <a:pPr>
                        <a:buNone/>
                      </a:pPr>
                      <a:r>
                        <a:rPr lang="en-IN" altLang="en-US"/>
                        <a:t>Quantity</a:t>
                      </a:r>
                      <a:endParaRPr lang="en-IN" altLang="en-US"/>
                    </a:p>
                  </a:txBody>
                  <a:tcPr>
                    <a:solidFill>
                      <a:schemeClr val="bg1">
                        <a:lumMod val="85000"/>
                      </a:schemeClr>
                    </a:solidFill>
                  </a:tcPr>
                </a:tc>
                <a:tc>
                  <a:txBody>
                    <a:bodyPr/>
                    <a:p>
                      <a:pPr>
                        <a:buNone/>
                      </a:pPr>
                      <a:r>
                        <a:rPr lang="en-IN" altLang="en-US" sz="1350"/>
                        <a:t>Int</a:t>
                      </a:r>
                      <a:endParaRPr lang="en-IN" altLang="en-US" sz="1350"/>
                    </a:p>
                  </a:txBody>
                  <a:tcPr>
                    <a:solidFill>
                      <a:schemeClr val="bg1">
                        <a:lumMod val="85000"/>
                      </a:schemeClr>
                    </a:solidFill>
                  </a:tcPr>
                </a:tc>
                <a:tc>
                  <a:txBody>
                    <a:bodyPr/>
                    <a:p>
                      <a:pPr>
                        <a:buNone/>
                      </a:pPr>
                      <a:r>
                        <a:rPr lang="en-IN" altLang="en-US" sz="1350">
                          <a:sym typeface="+mn-ea"/>
                        </a:rPr>
                        <a:t>100</a:t>
                      </a:r>
                      <a:endParaRPr lang="en-IN"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bl>
          </a:graphicData>
        </a:graphic>
      </p:graphicFrame>
      <p:graphicFrame>
        <p:nvGraphicFramePr>
          <p:cNvPr id="8" name="Table 7"/>
          <p:cNvGraphicFramePr/>
          <p:nvPr>
            <p:custDataLst>
              <p:tags r:id="rId2"/>
            </p:custDataLst>
          </p:nvPr>
        </p:nvGraphicFramePr>
        <p:xfrm>
          <a:off x="1473835" y="2728595"/>
          <a:ext cx="6296660" cy="2260600"/>
        </p:xfrm>
        <a:graphic>
          <a:graphicData uri="http://schemas.openxmlformats.org/drawingml/2006/table">
            <a:tbl>
              <a:tblPr firstRow="1" bandRow="1">
                <a:tableStyleId>{5C22544A-7EE6-4342-B048-85BDC9FD1C3A}</a:tableStyleId>
              </a:tblPr>
              <a:tblGrid>
                <a:gridCol w="1677035"/>
                <a:gridCol w="1470660"/>
                <a:gridCol w="1487170"/>
                <a:gridCol w="1661795"/>
              </a:tblGrid>
              <a:tr h="304165">
                <a:tc>
                  <a:txBody>
                    <a:bodyPr/>
                    <a:p>
                      <a:pPr algn="ctr">
                        <a:buNone/>
                      </a:pPr>
                      <a:r>
                        <a:rPr lang="en-US" altLang="en-US">
                          <a:solidFill>
                            <a:schemeClr val="bg1"/>
                          </a:solidFill>
                        </a:rPr>
                        <a:t>FIELD NAME  </a:t>
                      </a:r>
                      <a:endParaRPr lang="en-US" altLang="en-US">
                        <a:solidFill>
                          <a:schemeClr val="bg1"/>
                        </a:solidFill>
                      </a:endParaRPr>
                    </a:p>
                  </a:txBody>
                  <a:tcPr>
                    <a:solidFill>
                      <a:schemeClr val="tx1"/>
                    </a:solidFill>
                  </a:tcPr>
                </a:tc>
                <a:tc>
                  <a:txBody>
                    <a:bodyPr/>
                    <a:p>
                      <a:pPr algn="ctr">
                        <a:buNone/>
                      </a:pPr>
                      <a:r>
                        <a:rPr lang="en-US" altLang="en-US" sz="1350">
                          <a:solidFill>
                            <a:schemeClr val="bg1"/>
                          </a:solidFill>
                          <a:sym typeface="+mn-ea"/>
                        </a:rPr>
                        <a:t>DATA TYPE</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SIZE </a:t>
                      </a:r>
                      <a:endParaRPr lang="en-US" altLang="en-US" sz="1350">
                        <a:solidFill>
                          <a:schemeClr val="bg1"/>
                        </a:solidFill>
                        <a:sym typeface="+mn-ea"/>
                      </a:endParaRPr>
                    </a:p>
                  </a:txBody>
                  <a:tcPr>
                    <a:solidFill>
                      <a:schemeClr val="tx1"/>
                    </a:solidFill>
                  </a:tcPr>
                </a:tc>
                <a:tc>
                  <a:txBody>
                    <a:bodyPr/>
                    <a:p>
                      <a:pPr algn="ctr">
                        <a:buNone/>
                      </a:pPr>
                      <a:r>
                        <a:rPr lang="en-US" altLang="en-US" sz="1350">
                          <a:solidFill>
                            <a:schemeClr val="bg1"/>
                          </a:solidFill>
                          <a:sym typeface="+mn-ea"/>
                        </a:rPr>
                        <a:t>CONSTRAINTS</a:t>
                      </a:r>
                      <a:endParaRPr lang="en-US" altLang="en-US" sz="1350">
                        <a:solidFill>
                          <a:schemeClr val="bg1"/>
                        </a:solidFill>
                        <a:sym typeface="+mn-ea"/>
                      </a:endParaRPr>
                    </a:p>
                  </a:txBody>
                  <a:tcPr>
                    <a:solidFill>
                      <a:schemeClr val="tx1"/>
                    </a:solidFill>
                  </a:tcPr>
                </a:tc>
              </a:tr>
              <a:tr h="316230">
                <a:tc>
                  <a:txBody>
                    <a:bodyPr/>
                    <a:p>
                      <a:pPr>
                        <a:buNone/>
                      </a:pPr>
                      <a:r>
                        <a:rPr lang="en-US" altLang="en-US"/>
                        <a:t>Order Id </a:t>
                      </a:r>
                      <a:endParaRPr lang="en-US" altLang="en-US"/>
                    </a:p>
                  </a:txBody>
                  <a:tcPr>
                    <a:solidFill>
                      <a:schemeClr val="bg1">
                        <a:lumMod val="85000"/>
                      </a:schemeClr>
                    </a:solidFill>
                  </a:tcPr>
                </a:tc>
                <a:tc>
                  <a:txBody>
                    <a:bodyPr/>
                    <a:p>
                      <a:pPr>
                        <a:buNone/>
                      </a:pPr>
                      <a:r>
                        <a:rPr lang="en-US" altLang="en-US" sz="1350">
                          <a:sym typeface="+mn-ea"/>
                        </a:rPr>
                        <a:t> Int </a:t>
                      </a:r>
                      <a:endParaRPr lang="en-US" altLang="en-US" sz="1350">
                        <a:sym typeface="+mn-ea"/>
                      </a:endParaRPr>
                    </a:p>
                  </a:txBody>
                  <a:tcPr>
                    <a:solidFill>
                      <a:schemeClr val="bg1">
                        <a:lumMod val="85000"/>
                      </a:schemeClr>
                    </a:solidFill>
                  </a:tcPr>
                </a:tc>
                <a:tc>
                  <a:txBody>
                    <a:bodyPr/>
                    <a:p>
                      <a:pPr>
                        <a:buNone/>
                      </a:pPr>
                      <a:r>
                        <a:rPr lang="en-US" altLang="en-US" sz="1350">
                          <a:sym typeface="+mn-ea"/>
                        </a:rPr>
                        <a:t>11</a:t>
                      </a:r>
                      <a:endParaRPr lang="en-US" altLang="en-US" sz="1350">
                        <a:sym typeface="+mn-ea"/>
                      </a:endParaRPr>
                    </a:p>
                  </a:txBody>
                  <a:tcPr>
                    <a:solidFill>
                      <a:schemeClr val="bg1">
                        <a:lumMod val="85000"/>
                      </a:schemeClr>
                    </a:solidFill>
                  </a:tcPr>
                </a:tc>
                <a:tc>
                  <a:txBody>
                    <a:bodyPr/>
                    <a:p>
                      <a:pPr>
                        <a:buNone/>
                      </a:pPr>
                      <a:r>
                        <a:rPr lang="en-US" altLang="en-US" sz="1350">
                          <a:sym typeface="+mn-ea"/>
                        </a:rPr>
                        <a:t>Primary Key</a:t>
                      </a:r>
                      <a:endParaRPr lang="en-US" altLang="en-US" sz="1350"/>
                    </a:p>
                  </a:txBody>
                  <a:tcPr>
                    <a:solidFill>
                      <a:schemeClr val="bg1">
                        <a:lumMod val="85000"/>
                      </a:schemeClr>
                    </a:solidFill>
                  </a:tcPr>
                </a:tc>
              </a:tr>
              <a:tr h="333375">
                <a:tc>
                  <a:txBody>
                    <a:bodyPr/>
                    <a:p>
                      <a:pPr>
                        <a:buNone/>
                      </a:pPr>
                      <a:r>
                        <a:rPr lang="en-US" altLang="en-US"/>
                        <a:t>User Id</a:t>
                      </a:r>
                      <a:endParaRPr lang="en-IN" altLang="en-US"/>
                    </a:p>
                  </a:txBody>
                  <a:tcPr>
                    <a:solidFill>
                      <a:schemeClr val="bg1">
                        <a:lumMod val="85000"/>
                      </a:schemeClr>
                    </a:solidFill>
                  </a:tcPr>
                </a:tc>
                <a:tc>
                  <a:txBody>
                    <a:bodyPr/>
                    <a:p>
                      <a:pPr>
                        <a:buNone/>
                      </a:pPr>
                      <a:r>
                        <a:rPr lang="en-US" altLang="en-US" sz="1350">
                          <a:sym typeface="+mn-ea"/>
                        </a:rPr>
                        <a:t>Int </a:t>
                      </a:r>
                      <a:endParaRPr lang="en-US" altLang="en-US" sz="1350"/>
                    </a:p>
                  </a:txBody>
                  <a:tcPr>
                    <a:solidFill>
                      <a:schemeClr val="bg1">
                        <a:lumMod val="85000"/>
                      </a:schemeClr>
                    </a:solidFill>
                  </a:tcPr>
                </a:tc>
                <a:tc>
                  <a:txBody>
                    <a:bodyPr/>
                    <a:p>
                      <a:pPr>
                        <a:buNone/>
                      </a:pPr>
                      <a:r>
                        <a:rPr lang="en-IN" altLang="en-US" sz="1350">
                          <a:sym typeface="+mn-ea"/>
                        </a:rPr>
                        <a:t>255</a:t>
                      </a:r>
                      <a:r>
                        <a:rPr lang="en-US" altLang="en-US" sz="1350">
                          <a:sym typeface="+mn-ea"/>
                        </a:rPr>
                        <a:t> </a:t>
                      </a:r>
                      <a:endParaRPr lang="en-US"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34645">
                <a:tc>
                  <a:txBody>
                    <a:bodyPr/>
                    <a:p>
                      <a:pPr>
                        <a:buNone/>
                      </a:pPr>
                      <a:r>
                        <a:rPr lang="en-US" altLang="en-US"/>
                        <a:t>Invoice number</a:t>
                      </a:r>
                      <a:endParaRPr lang="en-US" altLang="en-US"/>
                    </a:p>
                  </a:txBody>
                  <a:tcPr>
                    <a:solidFill>
                      <a:schemeClr val="bg1">
                        <a:lumMod val="85000"/>
                      </a:schemeClr>
                    </a:solidFill>
                  </a:tcPr>
                </a:tc>
                <a:tc>
                  <a:txBody>
                    <a:bodyPr/>
                    <a:p>
                      <a:pPr>
                        <a:buNone/>
                      </a:pPr>
                      <a:r>
                        <a:rPr lang="en-IN" altLang="en-US" sz="1350"/>
                        <a:t>Int</a:t>
                      </a:r>
                      <a:endParaRPr lang="en-IN" altLang="en-US" sz="1350"/>
                    </a:p>
                  </a:txBody>
                  <a:tcPr>
                    <a:solidFill>
                      <a:schemeClr val="bg1">
                        <a:lumMod val="85000"/>
                      </a:schemeClr>
                    </a:solidFill>
                  </a:tcPr>
                </a:tc>
                <a:tc>
                  <a:txBody>
                    <a:bodyPr/>
                    <a:p>
                      <a:pPr>
                        <a:buNone/>
                      </a:pPr>
                      <a:r>
                        <a:rPr lang="en-IN" altLang="en-US" sz="1350">
                          <a:sym typeface="+mn-ea"/>
                        </a:rPr>
                        <a:t>255</a:t>
                      </a:r>
                      <a:endParaRPr lang="en-IN"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33375">
                <a:tc>
                  <a:txBody>
                    <a:bodyPr/>
                    <a:p>
                      <a:pPr>
                        <a:buNone/>
                      </a:pPr>
                      <a:r>
                        <a:rPr lang="en-US" altLang="en-US"/>
                        <a:t>Product Id</a:t>
                      </a:r>
                      <a:endParaRPr lang="en-US" altLang="en-US"/>
                    </a:p>
                  </a:txBody>
                  <a:tcPr>
                    <a:solidFill>
                      <a:schemeClr val="bg1">
                        <a:lumMod val="85000"/>
                      </a:schemeClr>
                    </a:solidFill>
                  </a:tcPr>
                </a:tc>
                <a:tc>
                  <a:txBody>
                    <a:bodyPr/>
                    <a:p>
                      <a:pPr>
                        <a:buNone/>
                      </a:pPr>
                      <a:r>
                        <a:rPr lang="en-IN" altLang="en-US" sz="1350"/>
                        <a:t>Int</a:t>
                      </a:r>
                      <a:endParaRPr lang="en-IN" altLang="en-US" sz="1350"/>
                    </a:p>
                  </a:txBody>
                  <a:tcPr>
                    <a:solidFill>
                      <a:schemeClr val="bg1">
                        <a:lumMod val="85000"/>
                      </a:schemeClr>
                    </a:solidFill>
                  </a:tcPr>
                </a:tc>
                <a:tc>
                  <a:txBody>
                    <a:bodyPr/>
                    <a:p>
                      <a:pPr>
                        <a:buNone/>
                      </a:pPr>
                      <a:r>
                        <a:rPr lang="en-IN" altLang="en-US" sz="1350">
                          <a:sym typeface="+mn-ea"/>
                        </a:rPr>
                        <a:t>11</a:t>
                      </a:r>
                      <a:endParaRPr lang="en-IN"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34645">
                <a:tc>
                  <a:txBody>
                    <a:bodyPr/>
                    <a:p>
                      <a:pPr>
                        <a:buNone/>
                      </a:pPr>
                      <a:r>
                        <a:rPr lang="en-IN" altLang="en-US" sz="1350">
                          <a:sym typeface="+mn-ea"/>
                        </a:rPr>
                        <a:t>Quantity</a:t>
                      </a:r>
                      <a:endParaRPr lang="en-IN" altLang="en-US" sz="1350"/>
                    </a:p>
                  </a:txBody>
                  <a:tcPr>
                    <a:solidFill>
                      <a:schemeClr val="bg1">
                        <a:lumMod val="85000"/>
                      </a:schemeClr>
                    </a:solidFill>
                  </a:tcPr>
                </a:tc>
                <a:tc>
                  <a:txBody>
                    <a:bodyPr/>
                    <a:p>
                      <a:pPr>
                        <a:buNone/>
                      </a:pPr>
                      <a:r>
                        <a:rPr lang="en-IN" altLang="en-US" sz="1350"/>
                        <a:t>Int</a:t>
                      </a:r>
                      <a:endParaRPr lang="en-IN" altLang="en-US" sz="1350"/>
                    </a:p>
                  </a:txBody>
                  <a:tcPr>
                    <a:solidFill>
                      <a:schemeClr val="bg1">
                        <a:lumMod val="85000"/>
                      </a:schemeClr>
                    </a:solidFill>
                  </a:tcPr>
                </a:tc>
                <a:tc>
                  <a:txBody>
                    <a:bodyPr/>
                    <a:p>
                      <a:pPr>
                        <a:buNone/>
                      </a:pPr>
                      <a:r>
                        <a:rPr lang="en-IN" altLang="en-US" sz="1350">
                          <a:sym typeface="+mn-ea"/>
                        </a:rPr>
                        <a:t>255</a:t>
                      </a:r>
                      <a:endParaRPr lang="en-IN"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r h="304165">
                <a:tc>
                  <a:txBody>
                    <a:bodyPr/>
                    <a:p>
                      <a:pPr>
                        <a:buNone/>
                      </a:pPr>
                      <a:r>
                        <a:rPr lang="en-US" altLang="en-US"/>
                        <a:t>Order status</a:t>
                      </a:r>
                      <a:endParaRPr lang="en-US" altLang="en-US"/>
                    </a:p>
                  </a:txBody>
                  <a:tcPr>
                    <a:solidFill>
                      <a:schemeClr val="bg1">
                        <a:lumMod val="85000"/>
                      </a:schemeClr>
                    </a:solidFill>
                  </a:tcPr>
                </a:tc>
                <a:tc>
                  <a:txBody>
                    <a:bodyPr/>
                    <a:p>
                      <a:pPr>
                        <a:buNone/>
                      </a:pPr>
                      <a:r>
                        <a:rPr lang="en-IN" altLang="en-US" sz="1350"/>
                        <a:t>Varchar</a:t>
                      </a:r>
                      <a:endParaRPr lang="en-IN" altLang="en-US" sz="1350"/>
                    </a:p>
                  </a:txBody>
                  <a:tcPr>
                    <a:solidFill>
                      <a:schemeClr val="bg1">
                        <a:lumMod val="85000"/>
                      </a:schemeClr>
                    </a:solidFill>
                  </a:tcPr>
                </a:tc>
                <a:tc>
                  <a:txBody>
                    <a:bodyPr/>
                    <a:p>
                      <a:pPr>
                        <a:buNone/>
                      </a:pPr>
                      <a:r>
                        <a:rPr lang="en-IN" altLang="en-US" sz="1350">
                          <a:sym typeface="+mn-ea"/>
                        </a:rPr>
                        <a:t>255</a:t>
                      </a:r>
                      <a:endParaRPr lang="en-IN" altLang="en-US" sz="1350">
                        <a:sym typeface="+mn-ea"/>
                      </a:endParaRPr>
                    </a:p>
                  </a:txBody>
                  <a:tcPr>
                    <a:solidFill>
                      <a:schemeClr val="bg1">
                        <a:lumMod val="85000"/>
                      </a:schemeClr>
                    </a:solidFill>
                  </a:tcPr>
                </a:tc>
                <a:tc>
                  <a:txBody>
                    <a:bodyPr/>
                    <a:p>
                      <a:pPr>
                        <a:buNone/>
                      </a:pPr>
                      <a:r>
                        <a:rPr lang="en-US" altLang="en-US" sz="1350">
                          <a:sym typeface="+mn-ea"/>
                        </a:rPr>
                        <a:t>Not null</a:t>
                      </a:r>
                      <a:endParaRPr lang="en-US" altLang="en-US" sz="1350"/>
                    </a:p>
                  </a:txBody>
                  <a:tcPr>
                    <a:solidFill>
                      <a:schemeClr val="bg1">
                        <a:lumMod val="85000"/>
                      </a:schemeClr>
                    </a:solidFill>
                  </a:tcPr>
                </a:tc>
              </a:tr>
            </a:tbl>
          </a:graphicData>
        </a:graphic>
      </p:graphicFrame>
      <p:sp>
        <p:nvSpPr>
          <p:cNvPr id="9" name="Text Box 8"/>
          <p:cNvSpPr txBox="1"/>
          <p:nvPr/>
        </p:nvSpPr>
        <p:spPr>
          <a:xfrm>
            <a:off x="3164840" y="2280285"/>
            <a:ext cx="4273550" cy="368300"/>
          </a:xfrm>
          <a:prstGeom prst="rect">
            <a:avLst/>
          </a:prstGeom>
          <a:noFill/>
        </p:spPr>
        <p:txBody>
          <a:bodyPr wrap="square" rtlCol="0">
            <a:spAutoFit/>
          </a:bodyPr>
          <a:p>
            <a:r>
              <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rPr>
              <a:t>PENDING ORDERS TABLE</a:t>
            </a:r>
            <a:endParaRPr lang="en-IN" altLang="en-US" b="1">
              <a:solidFill>
                <a:schemeClr val="tx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TABLE_ENDDRAG_ORIGIN_RECT" val="547*341"/>
  <p:tag name="TABLE_ENDDRAG_RECT" val="79*48*547*341"/>
</p:tagLst>
</file>

<file path=ppt/tags/tag3.xml><?xml version="1.0" encoding="utf-8"?>
<p:tagLst xmlns:p="http://schemas.openxmlformats.org/presentationml/2006/main">
  <p:tag name="TABLE_ENDDRAG_ORIGIN_RECT" val="465*355"/>
  <p:tag name="TABLE_ENDDRAG_RECT" val="125*34*465*355"/>
</p:tagLst>
</file>

<file path=ppt/tags/tag4.xml><?xml version="1.0" encoding="utf-8"?>
<p:tagLst xmlns:p="http://schemas.openxmlformats.org/presentationml/2006/main">
  <p:tag name="TABLE_ENDDRAG_ORIGIN_RECT" val="465*355"/>
  <p:tag name="TABLE_ENDDRAG_RECT" val="125*34*465*355"/>
</p:tagLst>
</file>

<file path=ppt/tags/tag5.xml><?xml version="1.0" encoding="utf-8"?>
<p:tagLst xmlns:p="http://schemas.openxmlformats.org/presentationml/2006/main">
  <p:tag name="TABLE_ENDDRAG_ORIGIN_RECT" val="505*103"/>
  <p:tag name="TABLE_ENDDRAG_RECT" val="111*52*505*103"/>
</p:tagLst>
</file>

<file path=ppt/tags/tag6.xml><?xml version="1.0" encoding="utf-8"?>
<p:tagLst xmlns:p="http://schemas.openxmlformats.org/presentationml/2006/main">
  <p:tag name="TABLE_ENDDRAG_ORIGIN_RECT" val="495*178"/>
  <p:tag name="TABLE_ENDDRAG_RECT" val="116*214*495*178"/>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COMMONDATA" val="eyJoZGlkIjoiMmNmYmEwOWQ4Y2Q0M2IxMGZkNjI4ZjhkZDQyNzg1OTYifQ=="/>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KSO_WPP_MARK_KEY" val="7b65fe37-0b5c-40d5-a454-83d51c3cb414"/>
</p:tagLst>
</file>

<file path=ppt/theme/theme1.xml><?xml version="1.0" encoding="utf-8"?>
<a:theme xmlns:a="http://schemas.openxmlformats.org/drawingml/2006/main" name="Office 主题​​">
  <a:themeElements>
    <a:clrScheme name="自定义 993">
      <a:dk1>
        <a:sysClr val="windowText" lastClr="000000"/>
      </a:dk1>
      <a:lt1>
        <a:sysClr val="window" lastClr="FFFFFF"/>
      </a:lt1>
      <a:dk2>
        <a:srgbClr val="000000"/>
      </a:dk2>
      <a:lt2>
        <a:srgbClr val="F8F8F8"/>
      </a:lt2>
      <a:accent1>
        <a:srgbClr val="A3623F"/>
      </a:accent1>
      <a:accent2>
        <a:srgbClr val="E6C35D"/>
      </a:accent2>
      <a:accent3>
        <a:srgbClr val="3F3F3F"/>
      </a:accent3>
      <a:accent4>
        <a:srgbClr val="595959"/>
      </a:accent4>
      <a:accent5>
        <a:srgbClr val="5F5F5F"/>
      </a:accent5>
      <a:accent6>
        <a:srgbClr val="4D4D4D"/>
      </a:accent6>
      <a:hlink>
        <a:srgbClr val="000000"/>
      </a:hlink>
      <a:folHlink>
        <a:srgbClr val="919191"/>
      </a:folHlink>
    </a:clrScheme>
    <a:fontScheme name="2022采购宋体思源宋体 CN Heavy">
      <a:majorFont>
        <a:latin typeface="Inter"/>
        <a:ea typeface="Philosopher"/>
        <a:cs typeface=""/>
      </a:majorFont>
      <a:minorFont>
        <a:latin typeface="Inter"/>
        <a:ea typeface="Inter"/>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Inter"/>
        <a:ea typeface=""/>
        <a:cs typeface=""/>
        <a:font script="Jpan" typeface="ＭＳ Ｐゴシック"/>
        <a:font script="Hang" typeface="맑은 고딕"/>
        <a:font script="Hans" typeface="Inte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a:ea typeface=""/>
        <a:cs typeface=""/>
        <a:font script="Jpan" typeface="ＭＳ Ｐゴシック"/>
        <a:font script="Hang" typeface="맑은 고딕"/>
        <a:font script="Hans" typeface="Inter"/>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Inter"/>
        <a:ea typeface=""/>
        <a:cs typeface=""/>
        <a:font script="Jpan" typeface="ＭＳ Ｐゴシック"/>
        <a:font script="Hang" typeface="맑은 고딕"/>
        <a:font script="Hans" typeface="Inte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a:ea typeface=""/>
        <a:cs typeface=""/>
        <a:font script="Jpan" typeface="ＭＳ Ｐゴシック"/>
        <a:font script="Hang" typeface="맑은 고딕"/>
        <a:font script="Hans" typeface="Inter"/>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4016</Words>
  <Application>WPS Presentation</Application>
  <PresentationFormat>全屏显示(16:9)</PresentationFormat>
  <Paragraphs>523</Paragraphs>
  <Slides>31</Slides>
  <Notes>0</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Arial</vt:lpstr>
      <vt:lpstr>SimSun</vt:lpstr>
      <vt:lpstr>Wingdings</vt:lpstr>
      <vt:lpstr>Inter</vt:lpstr>
      <vt:lpstr>Philosopher</vt:lpstr>
      <vt:lpstr>Tempus Sans ITC</vt:lpstr>
      <vt:lpstr>Times New Roman</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Millee Gupta</cp:lastModifiedBy>
  <cp:revision>64</cp:revision>
  <dcterms:created xsi:type="dcterms:W3CDTF">2022-02-25T07:15:00Z</dcterms:created>
  <dcterms:modified xsi:type="dcterms:W3CDTF">2025-03-06T10:00:23Z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5F7C19D501B14F6B8C021358636AF479_11</vt:lpwstr>
  </property>
  <property fmtid="{D5CDD505-2E9C-101B-9397-08002B2CF9AE}" pid="3" name="KSOProductBuildVer">
    <vt:lpwstr>1033-12.2.0.20323</vt:lpwstr>
  </property>
</Properties>
</file>